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3.xml" ContentType="application/vnd.openxmlformats-officedocument.presentationml.notesSlide+xml"/>
  <Override PartName="/ppt/tags/tag36.xml" ContentType="application/vnd.openxmlformats-officedocument.presentationml.tags+xml"/>
  <Override PartName="/ppt/notesSlides/notesSlide4.xml" ContentType="application/vnd.openxmlformats-officedocument.presentationml.notesSlide+xml"/>
  <Override PartName="/ppt/tags/tag3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8.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notesMasterIdLst>
    <p:notesMasterId r:id="rId28"/>
  </p:notesMasterIdLst>
  <p:handoutMasterIdLst>
    <p:handoutMasterId r:id="rId29"/>
  </p:handoutMasterIdLst>
  <p:sldIdLst>
    <p:sldId id="330" r:id="rId2"/>
    <p:sldId id="331" r:id="rId3"/>
    <p:sldId id="332" r:id="rId4"/>
    <p:sldId id="336" r:id="rId5"/>
    <p:sldId id="357" r:id="rId6"/>
    <p:sldId id="359" r:id="rId7"/>
    <p:sldId id="346" r:id="rId8"/>
    <p:sldId id="358" r:id="rId9"/>
    <p:sldId id="337" r:id="rId10"/>
    <p:sldId id="338" r:id="rId11"/>
    <p:sldId id="375" r:id="rId12"/>
    <p:sldId id="378" r:id="rId13"/>
    <p:sldId id="342" r:id="rId14"/>
    <p:sldId id="361" r:id="rId15"/>
    <p:sldId id="362" r:id="rId16"/>
    <p:sldId id="363" r:id="rId17"/>
    <p:sldId id="364" r:id="rId18"/>
    <p:sldId id="365" r:id="rId19"/>
    <p:sldId id="366" r:id="rId20"/>
    <p:sldId id="367" r:id="rId21"/>
    <p:sldId id="368" r:id="rId22"/>
    <p:sldId id="377" r:id="rId23"/>
    <p:sldId id="379" r:id="rId24"/>
    <p:sldId id="369" r:id="rId25"/>
    <p:sldId id="370" r:id="rId26"/>
    <p:sldId id="35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4FC"/>
    <a:srgbClr val="F27048"/>
    <a:srgbClr val="003399"/>
    <a:srgbClr val="A4BB49"/>
    <a:srgbClr val="B6705C"/>
    <a:srgbClr val="FFD842"/>
    <a:srgbClr val="7F4F41"/>
    <a:srgbClr val="A7DF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autoAdjust="0"/>
  </p:normalViewPr>
  <p:slideViewPr>
    <p:cSldViewPr snapToGrid="0" showGuides="1">
      <p:cViewPr varScale="1">
        <p:scale>
          <a:sx n="75" d="100"/>
          <a:sy n="75" d="100"/>
        </p:scale>
        <p:origin x="237" y="39"/>
      </p:cViewPr>
      <p:guideLst>
        <p:guide orient="horz" pos="211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DFF1BE8-90AC-439E-9366-2B59AAF6E8CD}" type="datetimeFigureOut">
              <a:rPr lang="zh-CN" altLang="en-US" smtClean="0"/>
              <a:pPr/>
              <a:t>2023/4/3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555C5FD-EF47-4735-A3E4-783F6151C228}" type="slidenum">
              <a:rPr lang="zh-CN" altLang="en-US" smtClean="0"/>
              <a:pPr/>
              <a:t>‹#›</a:t>
            </a:fld>
            <a:endParaRPr lang="zh-CN" altLang="en-US"/>
          </a:p>
        </p:txBody>
      </p:sp>
    </p:spTree>
    <p:extLst>
      <p:ext uri="{BB962C8B-B14F-4D97-AF65-F5344CB8AC3E}">
        <p14:creationId xmlns:p14="http://schemas.microsoft.com/office/powerpoint/2010/main" val="40149589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3164"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53165"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53166"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53167"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3168"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53169"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pPr/>
              <a:t>‹#›</a:t>
            </a:fld>
            <a:endParaRPr lang="en-US"/>
          </a:p>
        </p:txBody>
      </p:sp>
    </p:spTree>
    <p:extLst>
      <p:ext uri="{BB962C8B-B14F-4D97-AF65-F5344CB8AC3E}">
        <p14:creationId xmlns:p14="http://schemas.microsoft.com/office/powerpoint/2010/main" val="90871171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9A0EA98-5831-4853-B862-C702E6EB345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14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r>
              <a:rPr lang="en-US" altLang="zh-CN" dirty="0"/>
              <a:t>1.</a:t>
            </a:r>
            <a:r>
              <a:rPr lang="zh-CN" altLang="en-US" dirty="0"/>
              <a:t>抄写银行卡号，留下联系电话</a:t>
            </a:r>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15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16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xfrm>
            <a:off x="138113" y="766763"/>
            <a:ext cx="6823075" cy="3838575"/>
          </a:xfrm>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608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351841F4-8A9E-46D3-BE65-58CDED2C2CDF}" type="slidenum">
              <a:rPr lang="zh-CN" altLang="en-US">
                <a:cs typeface="微软雅黑"/>
              </a:rPr>
              <a:pPr defTabSz="912813" fontAlgn="base">
                <a:spcBef>
                  <a:spcPct val="0"/>
                </a:spcBef>
                <a:spcAft>
                  <a:spcPct val="0"/>
                </a:spcAft>
                <a:defRPr/>
              </a:pPr>
              <a:t>17</a:t>
            </a:fld>
            <a:endParaRPr lang="en-US" altLang="zh-CN">
              <a:cs typeface="微软雅黑"/>
            </a:endParaRPr>
          </a:p>
        </p:txBody>
      </p:sp>
    </p:spTree>
    <p:extLst>
      <p:ext uri="{BB962C8B-B14F-4D97-AF65-F5344CB8AC3E}">
        <p14:creationId xmlns:p14="http://schemas.microsoft.com/office/powerpoint/2010/main" val="4004255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bwMode="auto">
          <a:xfrm>
            <a:off x="138113" y="766763"/>
            <a:ext cx="6823075" cy="3838575"/>
          </a:xfrm>
          <a:noFill/>
          <a:ln>
            <a:solidFill>
              <a:srgbClr val="000000"/>
            </a:solidFill>
            <a:miter lim="800000"/>
            <a:headEnd/>
            <a:tailEnd/>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81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F8B6E868-2828-4C13-842E-BFEF1EF734A9}" type="slidenum">
              <a:rPr lang="zh-CN" altLang="en-US">
                <a:cs typeface="微软雅黑"/>
              </a:rPr>
              <a:pPr defTabSz="912813" fontAlgn="base">
                <a:spcBef>
                  <a:spcPct val="0"/>
                </a:spcBef>
                <a:spcAft>
                  <a:spcPct val="0"/>
                </a:spcAft>
                <a:defRPr/>
              </a:pPr>
              <a:t>18</a:t>
            </a:fld>
            <a:endParaRPr lang="en-US" altLang="zh-CN">
              <a:cs typeface="微软雅黑"/>
            </a:endParaRPr>
          </a:p>
        </p:txBody>
      </p:sp>
    </p:spTree>
    <p:extLst>
      <p:ext uri="{BB962C8B-B14F-4D97-AF65-F5344CB8AC3E}">
        <p14:creationId xmlns:p14="http://schemas.microsoft.com/office/powerpoint/2010/main" val="3412794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bwMode="auto">
          <a:xfrm>
            <a:off x="138113" y="766763"/>
            <a:ext cx="6823075" cy="3838575"/>
          </a:xfrm>
          <a:noFill/>
          <a:ln>
            <a:solidFill>
              <a:srgbClr val="000000"/>
            </a:solidFill>
            <a:miter lim="800000"/>
            <a:headEnd/>
            <a:tailEnd/>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501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3BC5E2DD-62C2-4DB7-B5AD-EA1752D50946}" type="slidenum">
              <a:rPr lang="zh-CN" altLang="en-US">
                <a:cs typeface="微软雅黑"/>
              </a:rPr>
              <a:pPr defTabSz="912813" fontAlgn="base">
                <a:spcBef>
                  <a:spcPct val="0"/>
                </a:spcBef>
                <a:spcAft>
                  <a:spcPct val="0"/>
                </a:spcAft>
                <a:defRPr/>
              </a:pPr>
              <a:t>19</a:t>
            </a:fld>
            <a:endParaRPr lang="en-US" altLang="zh-CN">
              <a:cs typeface="微软雅黑"/>
            </a:endParaRPr>
          </a:p>
        </p:txBody>
      </p:sp>
    </p:spTree>
    <p:extLst>
      <p:ext uri="{BB962C8B-B14F-4D97-AF65-F5344CB8AC3E}">
        <p14:creationId xmlns:p14="http://schemas.microsoft.com/office/powerpoint/2010/main" val="2877990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6763"/>
            <a:ext cx="6823075" cy="3838575"/>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5271AD9-BB67-40C7-8A36-6292A9008BE4}"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048581"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104858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1048583" name="日期占位符 3"/>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48584" name="页脚占位符 4"/>
          <p:cNvSpPr>
            <a:spLocks noGrp="1"/>
          </p:cNvSpPr>
          <p:nvPr>
            <p:ph type="ftr" sz="quarter" idx="11"/>
          </p:nvPr>
        </p:nvSpPr>
        <p:spPr/>
        <p:txBody>
          <a:bodyPr/>
          <a:lstStyle/>
          <a:p>
            <a:endParaRPr lang="zh-CN" altLang="en-US"/>
          </a:p>
        </p:txBody>
      </p:sp>
      <p:sp>
        <p:nvSpPr>
          <p:cNvPr id="1048585" name="灯片编号占位符 5"/>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1053131" name="标题 1"/>
          <p:cNvSpPr>
            <a:spLocks noGrp="1"/>
          </p:cNvSpPr>
          <p:nvPr>
            <p:ph type="title"/>
          </p:nvPr>
        </p:nvSpPr>
        <p:spPr/>
        <p:txBody>
          <a:bodyPr/>
          <a:lstStyle/>
          <a:p>
            <a:r>
              <a:rPr lang="zh-CN" altLang="en-US"/>
              <a:t>单击此处编辑母版标题样式</a:t>
            </a:r>
          </a:p>
        </p:txBody>
      </p:sp>
      <p:sp>
        <p:nvSpPr>
          <p:cNvPr id="1053132"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53133" name="日期占位符 3"/>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34" name="页脚占位符 4"/>
          <p:cNvSpPr>
            <a:spLocks noGrp="1"/>
          </p:cNvSpPr>
          <p:nvPr>
            <p:ph type="ftr" sz="quarter" idx="11"/>
          </p:nvPr>
        </p:nvSpPr>
        <p:spPr/>
        <p:txBody>
          <a:bodyPr/>
          <a:lstStyle/>
          <a:p>
            <a:endParaRPr lang="zh-CN" altLang="en-US"/>
          </a:p>
        </p:txBody>
      </p:sp>
      <p:sp>
        <p:nvSpPr>
          <p:cNvPr id="1053135" name="灯片编号占位符 5"/>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1053120"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1053121"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53122" name="日期占位符 3"/>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23" name="页脚占位符 4"/>
          <p:cNvSpPr>
            <a:spLocks noGrp="1"/>
          </p:cNvSpPr>
          <p:nvPr>
            <p:ph type="ftr" sz="quarter" idx="11"/>
          </p:nvPr>
        </p:nvSpPr>
        <p:spPr/>
        <p:txBody>
          <a:bodyPr/>
          <a:lstStyle/>
          <a:p>
            <a:endParaRPr lang="zh-CN" altLang="en-US"/>
          </a:p>
        </p:txBody>
      </p:sp>
      <p:sp>
        <p:nvSpPr>
          <p:cNvPr id="1053124" name="灯片编号占位符 5"/>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27381" y="6492876"/>
            <a:ext cx="2844800" cy="365125"/>
          </a:xfrm>
          <a:prstGeom prst="rect">
            <a:avLst/>
          </a:prstGeom>
        </p:spPr>
        <p:txBody>
          <a:bodyPr/>
          <a:lstStyle/>
          <a:p>
            <a:fld id="{CF8F6668-2E51-422E-B119-8531E00EBE05}" type="datetime1">
              <a:rPr lang="zh-CN" altLang="en-US" smtClean="0"/>
              <a:pPr/>
              <a:t>2023/4/3</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1245605" y="6501344"/>
            <a:ext cx="485529" cy="365125"/>
          </a:xfrm>
          <a:prstGeom prst="rect">
            <a:avLst/>
          </a:prstGeom>
        </p:spPr>
        <p:txBody>
          <a:bodyPr/>
          <a:lstStyle/>
          <a:p>
            <a:fld id="{FB851DA4-9CCF-4E60-BC8E-8CAEAF5A4C6C}" type="slidenum">
              <a:rPr lang="zh-CN" altLang="en-US" smtClean="0"/>
              <a:pPr/>
              <a:t>‹#›</a:t>
            </a:fld>
            <a:endParaRPr lang="zh-CN" altLang="en-US"/>
          </a:p>
        </p:txBody>
      </p:sp>
    </p:spTree>
  </p:cSld>
  <p:clrMapOvr>
    <a:masterClrMapping/>
  </p:clrMapOvr>
  <p:transition spd="slow" advTm="1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27381" y="6492875"/>
            <a:ext cx="2844800" cy="365125"/>
          </a:xfrm>
          <a:prstGeom prst="rect">
            <a:avLst/>
          </a:prstGeom>
        </p:spPr>
        <p:txBody>
          <a:bodyPr/>
          <a:lstStyle/>
          <a:p>
            <a:fld id="{CF8F6668-2E51-422E-B119-8531E00EBE05}" type="datetime1">
              <a:rPr lang="zh-CN" altLang="en-US" smtClean="0"/>
              <a:pPr/>
              <a:t>2023/4/3</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1245597" y="6501342"/>
            <a:ext cx="485529" cy="365125"/>
          </a:xfrm>
          <a:prstGeom prst="rect">
            <a:avLst/>
          </a:prstGeom>
        </p:spPr>
        <p:txBody>
          <a:bodyPr/>
          <a:lstStyle/>
          <a:p>
            <a:fld id="{FB851DA4-9CCF-4E60-BC8E-8CAEAF5A4C6C}" type="slidenum">
              <a:rPr lang="zh-CN" altLang="en-US" smtClean="0"/>
              <a:pPr/>
              <a:t>‹#›</a:t>
            </a:fld>
            <a:endParaRPr lang="zh-CN" altLang="en-US"/>
          </a:p>
        </p:txBody>
      </p:sp>
    </p:spTree>
  </p:cSld>
  <p:clrMapOvr>
    <a:masterClrMapping/>
  </p:clrMapOvr>
  <p:transition spd="slow" advTm="1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27381" y="6492875"/>
            <a:ext cx="2844800" cy="365125"/>
          </a:xfrm>
          <a:prstGeom prst="rect">
            <a:avLst/>
          </a:prstGeom>
        </p:spPr>
        <p:txBody>
          <a:bodyPr/>
          <a:lstStyle/>
          <a:p>
            <a:fld id="{CF8F6668-2E51-422E-B119-8531E00EBE05}" type="datetime1">
              <a:rPr lang="zh-CN" altLang="en-US" smtClean="0"/>
              <a:pPr/>
              <a:t>2023/4/3</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1245597" y="6501342"/>
            <a:ext cx="485529" cy="365125"/>
          </a:xfrm>
          <a:prstGeom prst="rect">
            <a:avLst/>
          </a:prstGeom>
        </p:spPr>
        <p:txBody>
          <a:bodyPr/>
          <a:lstStyle/>
          <a:p>
            <a:fld id="{FB851DA4-9CCF-4E60-BC8E-8CAEAF5A4C6C}" type="slidenum">
              <a:rPr lang="zh-CN" altLang="en-US" smtClean="0"/>
              <a:pPr/>
              <a:t>‹#›</a:t>
            </a:fld>
            <a:endParaRPr lang="zh-CN" altLang="en-US"/>
          </a:p>
        </p:txBody>
      </p:sp>
    </p:spTree>
  </p:cSld>
  <p:clrMapOvr>
    <a:masterClrMapping/>
  </p:clrMapOvr>
  <p:transition spd="slow" advTm="1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27381" y="6492875"/>
            <a:ext cx="2844800" cy="365125"/>
          </a:xfrm>
          <a:prstGeom prst="rect">
            <a:avLst/>
          </a:prstGeom>
        </p:spPr>
        <p:txBody>
          <a:bodyPr/>
          <a:lstStyle/>
          <a:p>
            <a:fld id="{CF8F6668-2E51-422E-B119-8531E00EBE05}" type="datetime1">
              <a:rPr lang="zh-CN" altLang="en-US" smtClean="0"/>
              <a:pPr/>
              <a:t>2023/4/3</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1245597" y="6501342"/>
            <a:ext cx="485529" cy="365125"/>
          </a:xfrm>
          <a:prstGeom prst="rect">
            <a:avLst/>
          </a:prstGeom>
        </p:spPr>
        <p:txBody>
          <a:bodyPr/>
          <a:lstStyle/>
          <a:p>
            <a:fld id="{FB851DA4-9CCF-4E60-BC8E-8CAEAF5A4C6C}" type="slidenum">
              <a:rPr lang="zh-CN" altLang="en-US" smtClean="0"/>
              <a:pPr/>
              <a:t>‹#›</a:t>
            </a:fld>
            <a:endParaRPr lang="zh-CN" altLang="en-US"/>
          </a:p>
        </p:txBody>
      </p:sp>
    </p:spTree>
  </p:cSld>
  <p:clrMapOvr>
    <a:masterClrMapping/>
  </p:clrMapOvr>
  <p:transition spd="slow" advTm="1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内容页_4">
    <p:spTree>
      <p:nvGrpSpPr>
        <p:cNvPr id="1" name=""/>
        <p:cNvGrpSpPr/>
        <p:nvPr/>
      </p:nvGrpSpPr>
      <p:grpSpPr>
        <a:xfrm>
          <a:off x="0" y="0"/>
          <a:ext cx="0" cy="0"/>
          <a:chOff x="0" y="0"/>
          <a:chExt cx="0" cy="0"/>
        </a:xfrm>
      </p:grpSpPr>
      <p:sp>
        <p:nvSpPr>
          <p:cNvPr id="3" name="直角三角形 1"/>
          <p:cNvSpPr/>
          <p:nvPr userDrawn="1"/>
        </p:nvSpPr>
        <p:spPr>
          <a:xfrm flipV="1">
            <a:off x="0" y="-2"/>
            <a:ext cx="12192000" cy="1103588"/>
          </a:xfrm>
          <a:prstGeom prst="rtTriangle">
            <a:avLst/>
          </a:prstGeom>
          <a:gradFill>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4354" fontAlgn="auto">
              <a:spcBef>
                <a:spcPts val="0"/>
              </a:spcBef>
              <a:spcAft>
                <a:spcPts val="0"/>
              </a:spcAft>
              <a:defRPr/>
            </a:pPr>
            <a:endParaRPr kumimoji="1" lang="zh-CN" altLang="en-US" dirty="0"/>
          </a:p>
        </p:txBody>
      </p:sp>
      <p:sp>
        <p:nvSpPr>
          <p:cNvPr id="5" name="直角三角形 2"/>
          <p:cNvSpPr/>
          <p:nvPr userDrawn="1"/>
        </p:nvSpPr>
        <p:spPr>
          <a:xfrm flipH="1">
            <a:off x="0" y="5754413"/>
            <a:ext cx="12192000" cy="1103588"/>
          </a:xfrm>
          <a:prstGeom prst="rtTriangle">
            <a:avLst/>
          </a:prstGeom>
          <a:gradFill flip="none" rotWithShape="1">
            <a:gsLst>
              <a:gs pos="0">
                <a:schemeClr val="accent3">
                  <a:lumMod val="89000"/>
                </a:schemeClr>
              </a:gs>
              <a:gs pos="23000">
                <a:schemeClr val="accent3">
                  <a:lumMod val="89000"/>
                </a:schemeClr>
              </a:gs>
              <a:gs pos="69000">
                <a:schemeClr val="accent3">
                  <a:lumMod val="75000"/>
                </a:schemeClr>
              </a:gs>
              <a:gs pos="97000">
                <a:schemeClr val="accent3">
                  <a:lumMod val="7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4354" fontAlgn="auto">
              <a:spcBef>
                <a:spcPts val="0"/>
              </a:spcBef>
              <a:spcAft>
                <a:spcPts val="0"/>
              </a:spcAft>
              <a:defRPr/>
            </a:pPr>
            <a:endParaRPr kumimoji="1" lang="zh-CN" altLang="en-US" dirty="0"/>
          </a:p>
        </p:txBody>
      </p:sp>
      <p:sp>
        <p:nvSpPr>
          <p:cNvPr id="4" name="文本占位符 7"/>
          <p:cNvSpPr>
            <a:spLocks noGrp="1"/>
          </p:cNvSpPr>
          <p:nvPr>
            <p:ph type="body" sz="quarter" idx="10"/>
          </p:nvPr>
        </p:nvSpPr>
        <p:spPr>
          <a:xfrm>
            <a:off x="659004" y="258234"/>
            <a:ext cx="5636501" cy="529569"/>
          </a:xfrm>
          <a:prstGeom prst="rect">
            <a:avLst/>
          </a:prstGeom>
          <a:ln w="12700" cmpd="sng">
            <a:noFill/>
          </a:ln>
        </p:spPr>
        <p:txBody>
          <a:bodyPr vert="horz" lIns="91438" tIns="45719" rIns="91438" bIns="45719" anchor="ctr"/>
          <a:lstStyle>
            <a:lvl1pPr marL="0" indent="0" algn="l">
              <a:buNone/>
              <a:defRPr sz="2400" b="1">
                <a:solidFill>
                  <a:schemeClr val="bg1"/>
                </a:solidFill>
              </a:defRPr>
            </a:lvl1pPr>
          </a:lstStyle>
          <a:p>
            <a:pPr lvl="0"/>
            <a:r>
              <a:rPr lang="zh-CN" altLang="en-US" dirty="0"/>
              <a:t>单击此处编辑母版文本样式</a:t>
            </a:r>
          </a:p>
        </p:txBody>
      </p:sp>
    </p:spTree>
    <p:extLst>
      <p:ext uri="{BB962C8B-B14F-4D97-AF65-F5344CB8AC3E}">
        <p14:creationId xmlns:p14="http://schemas.microsoft.com/office/powerpoint/2010/main" val="23949247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27381" y="6492875"/>
            <a:ext cx="2844800" cy="365125"/>
          </a:xfrm>
          <a:prstGeom prst="rect">
            <a:avLst/>
          </a:prstGeom>
        </p:spPr>
        <p:txBody>
          <a:bodyPr/>
          <a:lstStyle/>
          <a:p>
            <a:fld id="{CF8F6668-2E51-422E-B119-8531E00EBE05}" type="datetime1">
              <a:rPr lang="zh-CN" altLang="en-US" smtClean="0"/>
              <a:pPr/>
              <a:t>2023/4/3</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1245597" y="6501342"/>
            <a:ext cx="485529" cy="365125"/>
          </a:xfrm>
          <a:prstGeom prst="rect">
            <a:avLst/>
          </a:prstGeom>
        </p:spPr>
        <p:txBody>
          <a:bodyPr/>
          <a:lstStyle/>
          <a:p>
            <a:fld id="{FB851DA4-9CCF-4E60-BC8E-8CAEAF5A4C6C}" type="slidenum">
              <a:rPr lang="zh-CN" altLang="en-US" smtClean="0"/>
              <a:pPr/>
              <a:t>‹#›</a:t>
            </a:fld>
            <a:endParaRPr lang="zh-CN" altLang="en-US"/>
          </a:p>
        </p:txBody>
      </p:sp>
    </p:spTree>
  </p:cSld>
  <p:clrMapOvr>
    <a:masterClrMapping/>
  </p:clrMapOvr>
  <p:transition spd="slow" advTm="1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27381" y="6492876"/>
            <a:ext cx="2844800" cy="365125"/>
          </a:xfrm>
          <a:prstGeom prst="rect">
            <a:avLst/>
          </a:prstGeom>
        </p:spPr>
        <p:txBody>
          <a:bodyPr/>
          <a:lstStyle/>
          <a:p>
            <a:fld id="{CF8F6668-2E51-422E-B119-8531E00EBE05}" type="datetime1">
              <a:rPr lang="zh-CN" altLang="en-US" smtClean="0"/>
              <a:pPr/>
              <a:t>2023/4/3</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1245605" y="6501344"/>
            <a:ext cx="485529" cy="365125"/>
          </a:xfrm>
          <a:prstGeom prst="rect">
            <a:avLst/>
          </a:prstGeom>
        </p:spPr>
        <p:txBody>
          <a:bodyPr/>
          <a:lstStyle/>
          <a:p>
            <a:fld id="{FB851DA4-9CCF-4E60-BC8E-8CAEAF5A4C6C}" type="slidenum">
              <a:rPr lang="zh-CN" altLang="en-US" smtClean="0"/>
              <a:pPr/>
              <a:t>‹#›</a:t>
            </a:fld>
            <a:endParaRPr lang="zh-CN" altLang="en-US"/>
          </a:p>
        </p:txBody>
      </p:sp>
    </p:spTree>
  </p:cSld>
  <p:clrMapOvr>
    <a:masterClrMapping/>
  </p:clrMapOvr>
  <p:transition spd="slow" advTm="1000">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27381" y="6492876"/>
            <a:ext cx="2844800" cy="365125"/>
          </a:xfrm>
          <a:prstGeom prst="rect">
            <a:avLst/>
          </a:prstGeom>
        </p:spPr>
        <p:txBody>
          <a:bodyPr/>
          <a:lstStyle/>
          <a:p>
            <a:fld id="{CF8F6668-2E51-422E-B119-8531E00EBE05}" type="datetime1">
              <a:rPr lang="zh-CN" altLang="en-US" smtClean="0"/>
              <a:pPr/>
              <a:t>2023/4/3</a:t>
            </a:fld>
            <a:endParaRPr lang="zh-CN" altLang="en-US"/>
          </a:p>
        </p:txBody>
      </p:sp>
      <p:sp>
        <p:nvSpPr>
          <p:cNvPr id="5" name="页脚占位符 4"/>
          <p:cNvSpPr>
            <a:spLocks noGrp="1"/>
          </p:cNvSpPr>
          <p:nvPr>
            <p:ph type="ftr" sz="quarter" idx="11"/>
          </p:nvPr>
        </p:nvSpPr>
        <p:spPr>
          <a:xfrm>
            <a:off x="4165600"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11245605" y="6501344"/>
            <a:ext cx="485529" cy="365125"/>
          </a:xfrm>
          <a:prstGeom prst="rect">
            <a:avLst/>
          </a:prstGeom>
        </p:spPr>
        <p:txBody>
          <a:bodyPr/>
          <a:lstStyle/>
          <a:p>
            <a:fld id="{FB851DA4-9CCF-4E60-BC8E-8CAEAF5A4C6C}" type="slidenum">
              <a:rPr lang="zh-CN" altLang="en-US" smtClean="0"/>
              <a:pPr/>
              <a:t>‹#›</a:t>
            </a:fld>
            <a:endParaRPr lang="zh-CN" altLang="en-US"/>
          </a:p>
        </p:txBody>
      </p:sp>
    </p:spTree>
  </p:cSld>
  <p:clrMapOvr>
    <a:masterClrMapping/>
  </p:clrMapOvr>
  <p:transition spd="slow" advTm="1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1048951" name="标题 1"/>
          <p:cNvSpPr>
            <a:spLocks noGrp="1"/>
          </p:cNvSpPr>
          <p:nvPr>
            <p:ph type="title"/>
          </p:nvPr>
        </p:nvSpPr>
        <p:spPr/>
        <p:txBody>
          <a:bodyPr/>
          <a:lstStyle/>
          <a:p>
            <a:r>
              <a:rPr lang="zh-CN" altLang="en-US"/>
              <a:t>单击此处编辑母版标题样式</a:t>
            </a:r>
          </a:p>
        </p:txBody>
      </p:sp>
      <p:sp>
        <p:nvSpPr>
          <p:cNvPr id="1048952"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953" name="日期占位符 3"/>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48954" name="页脚占位符 4"/>
          <p:cNvSpPr>
            <a:spLocks noGrp="1"/>
          </p:cNvSpPr>
          <p:nvPr>
            <p:ph type="ftr" sz="quarter" idx="11"/>
          </p:nvPr>
        </p:nvSpPr>
        <p:spPr/>
        <p:txBody>
          <a:bodyPr/>
          <a:lstStyle/>
          <a:p>
            <a:endParaRPr lang="zh-CN" altLang="en-US"/>
          </a:p>
        </p:txBody>
      </p:sp>
      <p:sp>
        <p:nvSpPr>
          <p:cNvPr id="1048955" name="灯片编号占位符 5"/>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053136"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1053137"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1053138" name="日期占位符 3"/>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39" name="页脚占位符 4"/>
          <p:cNvSpPr>
            <a:spLocks noGrp="1"/>
          </p:cNvSpPr>
          <p:nvPr>
            <p:ph type="ftr" sz="quarter" idx="11"/>
          </p:nvPr>
        </p:nvSpPr>
        <p:spPr/>
        <p:txBody>
          <a:bodyPr/>
          <a:lstStyle/>
          <a:p>
            <a:endParaRPr lang="zh-CN" altLang="en-US"/>
          </a:p>
        </p:txBody>
      </p:sp>
      <p:sp>
        <p:nvSpPr>
          <p:cNvPr id="1053140" name="灯片编号占位符 5"/>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053141" name="标题 1"/>
          <p:cNvSpPr>
            <a:spLocks noGrp="1"/>
          </p:cNvSpPr>
          <p:nvPr>
            <p:ph type="title"/>
          </p:nvPr>
        </p:nvSpPr>
        <p:spPr/>
        <p:txBody>
          <a:bodyPr/>
          <a:lstStyle/>
          <a:p>
            <a:r>
              <a:rPr lang="zh-CN" altLang="en-US"/>
              <a:t>单击此处编辑母版标题样式</a:t>
            </a:r>
          </a:p>
        </p:txBody>
      </p:sp>
      <p:sp>
        <p:nvSpPr>
          <p:cNvPr id="1053142"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53143"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53144" name="日期占位符 4"/>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45" name="页脚占位符 5"/>
          <p:cNvSpPr>
            <a:spLocks noGrp="1"/>
          </p:cNvSpPr>
          <p:nvPr>
            <p:ph type="ftr" sz="quarter" idx="11"/>
          </p:nvPr>
        </p:nvSpPr>
        <p:spPr/>
        <p:txBody>
          <a:bodyPr/>
          <a:lstStyle/>
          <a:p>
            <a:endParaRPr lang="zh-CN" altLang="en-US"/>
          </a:p>
        </p:txBody>
      </p:sp>
      <p:sp>
        <p:nvSpPr>
          <p:cNvPr id="1053146" name="灯片编号占位符 6"/>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53147"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1053148"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053149"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53150"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1053151"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53152" name="日期占位符 6"/>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53" name="页脚占位符 7"/>
          <p:cNvSpPr>
            <a:spLocks noGrp="1"/>
          </p:cNvSpPr>
          <p:nvPr>
            <p:ph type="ftr" sz="quarter" idx="11"/>
          </p:nvPr>
        </p:nvSpPr>
        <p:spPr/>
        <p:txBody>
          <a:bodyPr/>
          <a:lstStyle/>
          <a:p>
            <a:endParaRPr lang="zh-CN" altLang="en-US"/>
          </a:p>
        </p:txBody>
      </p:sp>
      <p:sp>
        <p:nvSpPr>
          <p:cNvPr id="1053154" name="灯片编号占位符 8"/>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1053116" name="标题 1"/>
          <p:cNvSpPr>
            <a:spLocks noGrp="1"/>
          </p:cNvSpPr>
          <p:nvPr>
            <p:ph type="title"/>
          </p:nvPr>
        </p:nvSpPr>
        <p:spPr/>
        <p:txBody>
          <a:bodyPr/>
          <a:lstStyle/>
          <a:p>
            <a:r>
              <a:rPr lang="zh-CN" altLang="en-US"/>
              <a:t>单击此处编辑母版标题样式</a:t>
            </a:r>
          </a:p>
        </p:txBody>
      </p:sp>
      <p:sp>
        <p:nvSpPr>
          <p:cNvPr id="1053117" name="日期占位符 2"/>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18" name="页脚占位符 3"/>
          <p:cNvSpPr>
            <a:spLocks noGrp="1"/>
          </p:cNvSpPr>
          <p:nvPr>
            <p:ph type="ftr" sz="quarter" idx="11"/>
          </p:nvPr>
        </p:nvSpPr>
        <p:spPr/>
        <p:txBody>
          <a:bodyPr/>
          <a:lstStyle/>
          <a:p>
            <a:endParaRPr lang="zh-CN" altLang="en-US"/>
          </a:p>
        </p:txBody>
      </p:sp>
      <p:sp>
        <p:nvSpPr>
          <p:cNvPr id="1053119" name="灯片编号占位符 4"/>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053155" name="日期占位符 1"/>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56" name="页脚占位符 2"/>
          <p:cNvSpPr>
            <a:spLocks noGrp="1"/>
          </p:cNvSpPr>
          <p:nvPr>
            <p:ph type="ftr" sz="quarter" idx="11"/>
          </p:nvPr>
        </p:nvSpPr>
        <p:spPr/>
        <p:txBody>
          <a:bodyPr/>
          <a:lstStyle/>
          <a:p>
            <a:endParaRPr lang="zh-CN" altLang="en-US"/>
          </a:p>
        </p:txBody>
      </p:sp>
      <p:sp>
        <p:nvSpPr>
          <p:cNvPr id="1053157" name="灯片编号占位符 3"/>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1053158"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1053159"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53160"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1053161" name="日期占位符 4"/>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62" name="页脚占位符 5"/>
          <p:cNvSpPr>
            <a:spLocks noGrp="1"/>
          </p:cNvSpPr>
          <p:nvPr>
            <p:ph type="ftr" sz="quarter" idx="11"/>
          </p:nvPr>
        </p:nvSpPr>
        <p:spPr/>
        <p:txBody>
          <a:bodyPr/>
          <a:lstStyle/>
          <a:p>
            <a:endParaRPr lang="zh-CN" altLang="en-US"/>
          </a:p>
        </p:txBody>
      </p:sp>
      <p:sp>
        <p:nvSpPr>
          <p:cNvPr id="1053163" name="灯片编号占位符 6"/>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1053125"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1053126"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53127"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1053128" name="日期占位符 4"/>
          <p:cNvSpPr>
            <a:spLocks noGrp="1"/>
          </p:cNvSpPr>
          <p:nvPr>
            <p:ph type="dt" sz="half" idx="10"/>
          </p:nvPr>
        </p:nvSpPr>
        <p:spPr/>
        <p:txBody>
          <a:bodyPr/>
          <a:lstStyle/>
          <a:p>
            <a:fld id="{BE634D0E-88A9-47CA-AA4C-E8BD4E26C5B4}" type="datetimeFigureOut">
              <a:rPr lang="zh-CN" altLang="en-US" smtClean="0"/>
              <a:pPr/>
              <a:t>2023/4/3</a:t>
            </a:fld>
            <a:endParaRPr lang="zh-CN" altLang="en-US"/>
          </a:p>
        </p:txBody>
      </p:sp>
      <p:sp>
        <p:nvSpPr>
          <p:cNvPr id="1053129" name="页脚占位符 5"/>
          <p:cNvSpPr>
            <a:spLocks noGrp="1"/>
          </p:cNvSpPr>
          <p:nvPr>
            <p:ph type="ftr" sz="quarter" idx="11"/>
          </p:nvPr>
        </p:nvSpPr>
        <p:spPr/>
        <p:txBody>
          <a:bodyPr/>
          <a:lstStyle/>
          <a:p>
            <a:endParaRPr lang="zh-CN" altLang="en-US"/>
          </a:p>
        </p:txBody>
      </p:sp>
      <p:sp>
        <p:nvSpPr>
          <p:cNvPr id="1053130" name="灯片编号占位符 6"/>
          <p:cNvSpPr>
            <a:spLocks noGrp="1"/>
          </p:cNvSpPr>
          <p:nvPr>
            <p:ph type="sldNum" sz="quarter" idx="12"/>
          </p:nvPr>
        </p:nvSpPr>
        <p:spPr/>
        <p:txBody>
          <a:bodyPr/>
          <a:lstStyle/>
          <a:p>
            <a:fld id="{C0E7D390-820F-4CCA-95B3-53C98244CA5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1048576"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1048577"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578"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634D0E-88A9-47CA-AA4C-E8BD4E26C5B4}" type="datetimeFigureOut">
              <a:rPr lang="zh-CN" altLang="en-US" smtClean="0"/>
              <a:pPr/>
              <a:t>2023/4/3</a:t>
            </a:fld>
            <a:endParaRPr lang="zh-CN" altLang="en-US"/>
          </a:p>
        </p:txBody>
      </p:sp>
      <p:sp>
        <p:nvSpPr>
          <p:cNvPr id="1048579"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7D390-820F-4CCA-95B3-53C98244CA5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6" r:id="rId13"/>
    <p:sldLayoutId id="2147483737" r:id="rId14"/>
    <p:sldLayoutId id="2147483738" r:id="rId15"/>
    <p:sldLayoutId id="2147483739" r:id="rId16"/>
    <p:sldLayoutId id="2147483740" r:id="rId17"/>
    <p:sldLayoutId id="2147483741" r:id="rId18"/>
    <p:sldLayoutId id="2147483742"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tags" Target="../tags/tag21.xml"/><Relationship Id="rId3" Type="http://schemas.openxmlformats.org/officeDocument/2006/relationships/tags" Target="../tags/tag16.xml"/><Relationship Id="rId7" Type="http://schemas.openxmlformats.org/officeDocument/2006/relationships/tags" Target="../tags/tag20.xml"/><Relationship Id="rId12" Type="http://schemas.openxmlformats.org/officeDocument/2006/relationships/image" Target="../media/image4.jp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slideLayout" Target="../slideLayouts/slideLayout2.xml"/><Relationship Id="rId5" Type="http://schemas.openxmlformats.org/officeDocument/2006/relationships/tags" Target="../tags/tag18.xml"/><Relationship Id="rId10" Type="http://schemas.openxmlformats.org/officeDocument/2006/relationships/tags" Target="../tags/tag23.xml"/><Relationship Id="rId4" Type="http://schemas.openxmlformats.org/officeDocument/2006/relationships/tags" Target="../tags/tag17.xml"/><Relationship Id="rId9" Type="http://schemas.openxmlformats.org/officeDocument/2006/relationships/tags" Target="../tags/tag2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7"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4.jpg"/><Relationship Id="rId5" Type="http://schemas.openxmlformats.org/officeDocument/2006/relationships/tags" Target="../tags/tag29.xml"/><Relationship Id="rId10" Type="http://schemas.openxmlformats.org/officeDocument/2006/relationships/slideLayout" Target="../slideLayouts/slideLayout2.xml"/><Relationship Id="rId4" Type="http://schemas.openxmlformats.org/officeDocument/2006/relationships/tags" Target="../tags/tag28.xml"/><Relationship Id="rId9" Type="http://schemas.openxmlformats.org/officeDocument/2006/relationships/tags" Target="../tags/tag3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35.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36.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37.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38.xml"/><Relationship Id="rId4" Type="http://schemas.openxmlformats.org/officeDocument/2006/relationships/image" Target="../media/image4.jp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16.jpeg"/><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Layout" Target="../slideLayouts/slideLayout2.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25" name="组合 130"/>
          <p:cNvGrpSpPr/>
          <p:nvPr/>
        </p:nvGrpSpPr>
        <p:grpSpPr>
          <a:xfrm>
            <a:off x="852487" y="5637213"/>
            <a:ext cx="461963" cy="290512"/>
            <a:chOff x="852487" y="5637213"/>
            <a:chExt cx="461963" cy="290512"/>
          </a:xfrm>
        </p:grpSpPr>
        <p:sp>
          <p:nvSpPr>
            <p:cNvPr id="1048597" name="Freeform 21"/>
            <p:cNvSpPr/>
            <p:nvPr/>
          </p:nvSpPr>
          <p:spPr bwMode="auto">
            <a:xfrm>
              <a:off x="852487" y="5781675"/>
              <a:ext cx="111125" cy="146050"/>
            </a:xfrm>
            <a:custGeom>
              <a:avLst/>
              <a:gdLst>
                <a:gd name="T0" fmla="*/ 15 w 20"/>
                <a:gd name="T1" fmla="*/ 13 h 26"/>
                <a:gd name="T2" fmla="*/ 7 w 20"/>
                <a:gd name="T3" fmla="*/ 3 h 26"/>
                <a:gd name="T4" fmla="*/ 2 w 20"/>
                <a:gd name="T5" fmla="*/ 7 h 26"/>
                <a:gd name="T6" fmla="*/ 9 w 20"/>
                <a:gd name="T7" fmla="*/ 17 h 26"/>
                <a:gd name="T8" fmla="*/ 17 w 20"/>
                <a:gd name="T9" fmla="*/ 25 h 26"/>
                <a:gd name="T10" fmla="*/ 20 w 20"/>
                <a:gd name="T11" fmla="*/ 23 h 26"/>
                <a:gd name="T12" fmla="*/ 15 w 20"/>
                <a:gd name="T13" fmla="*/ 13 h 26"/>
              </a:gdLst>
              <a:ahLst/>
              <a:cxnLst>
                <a:cxn ang="0">
                  <a:pos x="T0" y="T1"/>
                </a:cxn>
                <a:cxn ang="0">
                  <a:pos x="T2" y="T3"/>
                </a:cxn>
                <a:cxn ang="0">
                  <a:pos x="T4" y="T5"/>
                </a:cxn>
                <a:cxn ang="0">
                  <a:pos x="T6" y="T7"/>
                </a:cxn>
                <a:cxn ang="0">
                  <a:pos x="T8" y="T9"/>
                </a:cxn>
                <a:cxn ang="0">
                  <a:pos x="T10" y="T11"/>
                </a:cxn>
                <a:cxn ang="0">
                  <a:pos x="T12" y="T13"/>
                </a:cxn>
              </a:cxnLst>
              <a:rect l="0" t="0" r="r" b="b"/>
              <a:pathLst>
                <a:path w="20" h="26">
                  <a:moveTo>
                    <a:pt x="15" y="13"/>
                  </a:moveTo>
                  <a:cubicBezTo>
                    <a:pt x="13" y="10"/>
                    <a:pt x="10" y="6"/>
                    <a:pt x="7" y="3"/>
                  </a:cubicBezTo>
                  <a:cubicBezTo>
                    <a:pt x="4" y="0"/>
                    <a:pt x="0" y="4"/>
                    <a:pt x="2" y="7"/>
                  </a:cubicBezTo>
                  <a:cubicBezTo>
                    <a:pt x="4" y="10"/>
                    <a:pt x="6" y="14"/>
                    <a:pt x="9" y="17"/>
                  </a:cubicBezTo>
                  <a:cubicBezTo>
                    <a:pt x="11" y="20"/>
                    <a:pt x="13" y="24"/>
                    <a:pt x="17" y="25"/>
                  </a:cubicBezTo>
                  <a:cubicBezTo>
                    <a:pt x="19" y="26"/>
                    <a:pt x="20" y="24"/>
                    <a:pt x="20" y="23"/>
                  </a:cubicBezTo>
                  <a:cubicBezTo>
                    <a:pt x="20" y="19"/>
                    <a:pt x="18" y="16"/>
                    <a:pt x="15" y="1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598" name="Freeform 22"/>
            <p:cNvSpPr/>
            <p:nvPr/>
          </p:nvSpPr>
          <p:spPr bwMode="auto">
            <a:xfrm>
              <a:off x="981075" y="5675313"/>
              <a:ext cx="66675" cy="236538"/>
            </a:xfrm>
            <a:custGeom>
              <a:avLst/>
              <a:gdLst>
                <a:gd name="T0" fmla="*/ 7 w 12"/>
                <a:gd name="T1" fmla="*/ 23 h 42"/>
                <a:gd name="T2" fmla="*/ 5 w 12"/>
                <a:gd name="T3" fmla="*/ 3 h 42"/>
                <a:gd name="T4" fmla="*/ 0 w 12"/>
                <a:gd name="T5" fmla="*/ 3 h 42"/>
                <a:gd name="T6" fmla="*/ 7 w 12"/>
                <a:gd name="T7" fmla="*/ 40 h 42"/>
                <a:gd name="T8" fmla="*/ 11 w 12"/>
                <a:gd name="T9" fmla="*/ 39 h 42"/>
                <a:gd name="T10" fmla="*/ 7 w 12"/>
                <a:gd name="T11" fmla="*/ 23 h 42"/>
              </a:gdLst>
              <a:ahLst/>
              <a:cxnLst>
                <a:cxn ang="0">
                  <a:pos x="T0" y="T1"/>
                </a:cxn>
                <a:cxn ang="0">
                  <a:pos x="T2" y="T3"/>
                </a:cxn>
                <a:cxn ang="0">
                  <a:pos x="T4" y="T5"/>
                </a:cxn>
                <a:cxn ang="0">
                  <a:pos x="T6" y="T7"/>
                </a:cxn>
                <a:cxn ang="0">
                  <a:pos x="T8" y="T9"/>
                </a:cxn>
                <a:cxn ang="0">
                  <a:pos x="T10" y="T11"/>
                </a:cxn>
              </a:cxnLst>
              <a:rect l="0" t="0" r="r" b="b"/>
              <a:pathLst>
                <a:path w="12" h="42">
                  <a:moveTo>
                    <a:pt x="7" y="23"/>
                  </a:moveTo>
                  <a:cubicBezTo>
                    <a:pt x="6" y="17"/>
                    <a:pt x="5" y="10"/>
                    <a:pt x="5" y="3"/>
                  </a:cubicBezTo>
                  <a:cubicBezTo>
                    <a:pt x="5" y="0"/>
                    <a:pt x="1" y="0"/>
                    <a:pt x="0" y="3"/>
                  </a:cubicBezTo>
                  <a:cubicBezTo>
                    <a:pt x="0" y="14"/>
                    <a:pt x="0" y="31"/>
                    <a:pt x="7" y="40"/>
                  </a:cubicBezTo>
                  <a:cubicBezTo>
                    <a:pt x="8" y="42"/>
                    <a:pt x="12" y="41"/>
                    <a:pt x="11" y="39"/>
                  </a:cubicBezTo>
                  <a:cubicBezTo>
                    <a:pt x="11" y="34"/>
                    <a:pt x="9" y="28"/>
                    <a:pt x="7" y="2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599" name="Freeform 23"/>
            <p:cNvSpPr/>
            <p:nvPr/>
          </p:nvSpPr>
          <p:spPr bwMode="auto">
            <a:xfrm>
              <a:off x="1074737" y="5715000"/>
              <a:ext cx="88900" cy="168275"/>
            </a:xfrm>
            <a:custGeom>
              <a:avLst/>
              <a:gdLst>
                <a:gd name="T0" fmla="*/ 8 w 16"/>
                <a:gd name="T1" fmla="*/ 4 h 30"/>
                <a:gd name="T2" fmla="*/ 3 w 16"/>
                <a:gd name="T3" fmla="*/ 16 h 30"/>
                <a:gd name="T4" fmla="*/ 1 w 16"/>
                <a:gd name="T5" fmla="*/ 27 h 30"/>
                <a:gd name="T6" fmla="*/ 6 w 16"/>
                <a:gd name="T7" fmla="*/ 28 h 30"/>
                <a:gd name="T8" fmla="*/ 9 w 16"/>
                <a:gd name="T9" fmla="*/ 19 h 30"/>
                <a:gd name="T10" fmla="*/ 14 w 16"/>
                <a:gd name="T11" fmla="*/ 7 h 30"/>
                <a:gd name="T12" fmla="*/ 8 w 16"/>
                <a:gd name="T13" fmla="*/ 4 h 30"/>
              </a:gdLst>
              <a:ahLst/>
              <a:cxnLst>
                <a:cxn ang="0">
                  <a:pos x="T0" y="T1"/>
                </a:cxn>
                <a:cxn ang="0">
                  <a:pos x="T2" y="T3"/>
                </a:cxn>
                <a:cxn ang="0">
                  <a:pos x="T4" y="T5"/>
                </a:cxn>
                <a:cxn ang="0">
                  <a:pos x="T6" y="T7"/>
                </a:cxn>
                <a:cxn ang="0">
                  <a:pos x="T8" y="T9"/>
                </a:cxn>
                <a:cxn ang="0">
                  <a:pos x="T10" y="T11"/>
                </a:cxn>
                <a:cxn ang="0">
                  <a:pos x="T12" y="T13"/>
                </a:cxn>
              </a:cxnLst>
              <a:rect l="0" t="0" r="r" b="b"/>
              <a:pathLst>
                <a:path w="16" h="30">
                  <a:moveTo>
                    <a:pt x="8" y="4"/>
                  </a:moveTo>
                  <a:cubicBezTo>
                    <a:pt x="6" y="8"/>
                    <a:pt x="5" y="11"/>
                    <a:pt x="3" y="16"/>
                  </a:cubicBezTo>
                  <a:cubicBezTo>
                    <a:pt x="2" y="19"/>
                    <a:pt x="0" y="23"/>
                    <a:pt x="1" y="27"/>
                  </a:cubicBezTo>
                  <a:cubicBezTo>
                    <a:pt x="2" y="29"/>
                    <a:pt x="4" y="30"/>
                    <a:pt x="6" y="28"/>
                  </a:cubicBezTo>
                  <a:cubicBezTo>
                    <a:pt x="8" y="26"/>
                    <a:pt x="8" y="22"/>
                    <a:pt x="9" y="19"/>
                  </a:cubicBezTo>
                  <a:cubicBezTo>
                    <a:pt x="10" y="15"/>
                    <a:pt x="12" y="11"/>
                    <a:pt x="14" y="7"/>
                  </a:cubicBezTo>
                  <a:cubicBezTo>
                    <a:pt x="16" y="3"/>
                    <a:pt x="10" y="0"/>
                    <a:pt x="8"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0" name="Freeform 24"/>
            <p:cNvSpPr/>
            <p:nvPr/>
          </p:nvSpPr>
          <p:spPr bwMode="auto">
            <a:xfrm>
              <a:off x="1152525" y="5637213"/>
              <a:ext cx="161925" cy="246063"/>
            </a:xfrm>
            <a:custGeom>
              <a:avLst/>
              <a:gdLst>
                <a:gd name="T0" fmla="*/ 21 w 29"/>
                <a:gd name="T1" fmla="*/ 4 h 44"/>
                <a:gd name="T2" fmla="*/ 1 w 29"/>
                <a:gd name="T3" fmla="*/ 39 h 44"/>
                <a:gd name="T4" fmla="*/ 5 w 29"/>
                <a:gd name="T5" fmla="*/ 42 h 44"/>
                <a:gd name="T6" fmla="*/ 27 w 29"/>
                <a:gd name="T7" fmla="*/ 8 h 44"/>
                <a:gd name="T8" fmla="*/ 21 w 29"/>
                <a:gd name="T9" fmla="*/ 4 h 44"/>
              </a:gdLst>
              <a:ahLst/>
              <a:cxnLst>
                <a:cxn ang="0">
                  <a:pos x="T0" y="T1"/>
                </a:cxn>
                <a:cxn ang="0">
                  <a:pos x="T2" y="T3"/>
                </a:cxn>
                <a:cxn ang="0">
                  <a:pos x="T4" y="T5"/>
                </a:cxn>
                <a:cxn ang="0">
                  <a:pos x="T6" y="T7"/>
                </a:cxn>
                <a:cxn ang="0">
                  <a:pos x="T8" y="T9"/>
                </a:cxn>
              </a:cxnLst>
              <a:rect l="0" t="0" r="r" b="b"/>
              <a:pathLst>
                <a:path w="29" h="44">
                  <a:moveTo>
                    <a:pt x="21" y="4"/>
                  </a:moveTo>
                  <a:cubicBezTo>
                    <a:pt x="15" y="16"/>
                    <a:pt x="8" y="28"/>
                    <a:pt x="1" y="39"/>
                  </a:cubicBezTo>
                  <a:cubicBezTo>
                    <a:pt x="0" y="42"/>
                    <a:pt x="3" y="44"/>
                    <a:pt x="5" y="42"/>
                  </a:cubicBezTo>
                  <a:cubicBezTo>
                    <a:pt x="15" y="32"/>
                    <a:pt x="21" y="20"/>
                    <a:pt x="27" y="8"/>
                  </a:cubicBezTo>
                  <a:cubicBezTo>
                    <a:pt x="29" y="4"/>
                    <a:pt x="23" y="0"/>
                    <a:pt x="21"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8601" name="Freeform 25"/>
          <p:cNvSpPr/>
          <p:nvPr/>
        </p:nvSpPr>
        <p:spPr bwMode="auto">
          <a:xfrm>
            <a:off x="3790950" y="5637213"/>
            <a:ext cx="139700" cy="128588"/>
          </a:xfrm>
          <a:custGeom>
            <a:avLst/>
            <a:gdLst>
              <a:gd name="T0" fmla="*/ 23 w 25"/>
              <a:gd name="T1" fmla="*/ 17 h 23"/>
              <a:gd name="T2" fmla="*/ 20 w 25"/>
              <a:gd name="T3" fmla="*/ 17 h 23"/>
              <a:gd name="T4" fmla="*/ 19 w 25"/>
              <a:gd name="T5" fmla="*/ 16 h 23"/>
              <a:gd name="T6" fmla="*/ 18 w 25"/>
              <a:gd name="T7" fmla="*/ 15 h 23"/>
              <a:gd name="T8" fmla="*/ 14 w 25"/>
              <a:gd name="T9" fmla="*/ 11 h 23"/>
              <a:gd name="T10" fmla="*/ 6 w 25"/>
              <a:gd name="T11" fmla="*/ 2 h 23"/>
              <a:gd name="T12" fmla="*/ 2 w 25"/>
              <a:gd name="T13" fmla="*/ 7 h 23"/>
              <a:gd name="T14" fmla="*/ 16 w 25"/>
              <a:gd name="T15" fmla="*/ 21 h 23"/>
              <a:gd name="T16" fmla="*/ 23 w 25"/>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3">
                <a:moveTo>
                  <a:pt x="23" y="17"/>
                </a:moveTo>
                <a:cubicBezTo>
                  <a:pt x="22" y="16"/>
                  <a:pt x="21" y="16"/>
                  <a:pt x="20" y="17"/>
                </a:cubicBezTo>
                <a:cubicBezTo>
                  <a:pt x="20" y="17"/>
                  <a:pt x="19" y="16"/>
                  <a:pt x="19" y="16"/>
                </a:cubicBezTo>
                <a:cubicBezTo>
                  <a:pt x="19" y="16"/>
                  <a:pt x="18" y="15"/>
                  <a:pt x="18" y="15"/>
                </a:cubicBezTo>
                <a:cubicBezTo>
                  <a:pt x="17" y="13"/>
                  <a:pt x="16" y="12"/>
                  <a:pt x="14" y="11"/>
                </a:cubicBezTo>
                <a:cubicBezTo>
                  <a:pt x="12" y="8"/>
                  <a:pt x="9" y="5"/>
                  <a:pt x="6" y="2"/>
                </a:cubicBezTo>
                <a:cubicBezTo>
                  <a:pt x="3" y="0"/>
                  <a:pt x="0" y="4"/>
                  <a:pt x="2" y="7"/>
                </a:cubicBezTo>
                <a:cubicBezTo>
                  <a:pt x="6" y="12"/>
                  <a:pt x="11" y="17"/>
                  <a:pt x="16" y="21"/>
                </a:cubicBezTo>
                <a:cubicBezTo>
                  <a:pt x="19" y="23"/>
                  <a:pt x="25" y="22"/>
                  <a:pt x="23" y="17"/>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2" name="Freeform 26"/>
          <p:cNvSpPr/>
          <p:nvPr/>
        </p:nvSpPr>
        <p:spPr bwMode="auto">
          <a:xfrm>
            <a:off x="3941762" y="5524500"/>
            <a:ext cx="66675" cy="241300"/>
          </a:xfrm>
          <a:custGeom>
            <a:avLst/>
            <a:gdLst>
              <a:gd name="T0" fmla="*/ 8 w 12"/>
              <a:gd name="T1" fmla="*/ 5 h 43"/>
              <a:gd name="T2" fmla="*/ 0 w 12"/>
              <a:gd name="T3" fmla="*/ 5 h 43"/>
              <a:gd name="T4" fmla="*/ 6 w 12"/>
              <a:gd name="T5" fmla="*/ 41 h 43"/>
              <a:gd name="T6" fmla="*/ 11 w 12"/>
              <a:gd name="T7" fmla="*/ 39 h 43"/>
              <a:gd name="T8" fmla="*/ 8 w 12"/>
              <a:gd name="T9" fmla="*/ 5 h 43"/>
            </a:gdLst>
            <a:ahLst/>
            <a:cxnLst>
              <a:cxn ang="0">
                <a:pos x="T0" y="T1"/>
              </a:cxn>
              <a:cxn ang="0">
                <a:pos x="T2" y="T3"/>
              </a:cxn>
              <a:cxn ang="0">
                <a:pos x="T4" y="T5"/>
              </a:cxn>
              <a:cxn ang="0">
                <a:pos x="T6" y="T7"/>
              </a:cxn>
              <a:cxn ang="0">
                <a:pos x="T8" y="T9"/>
              </a:cxn>
            </a:cxnLst>
            <a:rect l="0" t="0" r="r" b="b"/>
            <a:pathLst>
              <a:path w="12" h="43">
                <a:moveTo>
                  <a:pt x="8" y="5"/>
                </a:moveTo>
                <a:cubicBezTo>
                  <a:pt x="7" y="0"/>
                  <a:pt x="0" y="0"/>
                  <a:pt x="0" y="5"/>
                </a:cubicBezTo>
                <a:cubicBezTo>
                  <a:pt x="1" y="16"/>
                  <a:pt x="1" y="30"/>
                  <a:pt x="6" y="41"/>
                </a:cubicBezTo>
                <a:cubicBezTo>
                  <a:pt x="7" y="43"/>
                  <a:pt x="11" y="42"/>
                  <a:pt x="11" y="39"/>
                </a:cubicBezTo>
                <a:cubicBezTo>
                  <a:pt x="12" y="28"/>
                  <a:pt x="9" y="16"/>
                  <a:pt x="8"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3" name="Freeform 27"/>
          <p:cNvSpPr/>
          <p:nvPr/>
        </p:nvSpPr>
        <p:spPr bwMode="auto">
          <a:xfrm>
            <a:off x="4059237" y="5564188"/>
            <a:ext cx="66675" cy="134938"/>
          </a:xfrm>
          <a:custGeom>
            <a:avLst/>
            <a:gdLst>
              <a:gd name="T0" fmla="*/ 5 w 12"/>
              <a:gd name="T1" fmla="*/ 4 h 24"/>
              <a:gd name="T2" fmla="*/ 2 w 12"/>
              <a:gd name="T3" fmla="*/ 12 h 24"/>
              <a:gd name="T4" fmla="*/ 0 w 12"/>
              <a:gd name="T5" fmla="*/ 21 h 24"/>
              <a:gd name="T6" fmla="*/ 5 w 12"/>
              <a:gd name="T7" fmla="*/ 22 h 24"/>
              <a:gd name="T8" fmla="*/ 9 w 12"/>
              <a:gd name="T9" fmla="*/ 14 h 24"/>
              <a:gd name="T10" fmla="*/ 11 w 12"/>
              <a:gd name="T11" fmla="*/ 5 h 24"/>
              <a:gd name="T12" fmla="*/ 5 w 12"/>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5" y="4"/>
                </a:moveTo>
                <a:cubicBezTo>
                  <a:pt x="4" y="6"/>
                  <a:pt x="3" y="9"/>
                  <a:pt x="2" y="12"/>
                </a:cubicBezTo>
                <a:cubicBezTo>
                  <a:pt x="1" y="15"/>
                  <a:pt x="0" y="18"/>
                  <a:pt x="0" y="21"/>
                </a:cubicBezTo>
                <a:cubicBezTo>
                  <a:pt x="1" y="23"/>
                  <a:pt x="4" y="24"/>
                  <a:pt x="5" y="22"/>
                </a:cubicBezTo>
                <a:cubicBezTo>
                  <a:pt x="8" y="20"/>
                  <a:pt x="8" y="17"/>
                  <a:pt x="9" y="14"/>
                </a:cubicBezTo>
                <a:cubicBezTo>
                  <a:pt x="10" y="11"/>
                  <a:pt x="10" y="8"/>
                  <a:pt x="11" y="5"/>
                </a:cubicBezTo>
                <a:cubicBezTo>
                  <a:pt x="12" y="1"/>
                  <a:pt x="6" y="0"/>
                  <a:pt x="5"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4" name="Freeform 28"/>
          <p:cNvSpPr/>
          <p:nvPr/>
        </p:nvSpPr>
        <p:spPr bwMode="auto">
          <a:xfrm>
            <a:off x="4098925" y="5530850"/>
            <a:ext cx="150813" cy="201613"/>
          </a:xfrm>
          <a:custGeom>
            <a:avLst/>
            <a:gdLst>
              <a:gd name="T0" fmla="*/ 19 w 27"/>
              <a:gd name="T1" fmla="*/ 4 h 36"/>
              <a:gd name="T2" fmla="*/ 11 w 27"/>
              <a:gd name="T3" fmla="*/ 18 h 36"/>
              <a:gd name="T4" fmla="*/ 1 w 27"/>
              <a:gd name="T5" fmla="*/ 30 h 36"/>
              <a:gd name="T6" fmla="*/ 5 w 27"/>
              <a:gd name="T7" fmla="*/ 34 h 36"/>
              <a:gd name="T8" fmla="*/ 16 w 27"/>
              <a:gd name="T9" fmla="*/ 23 h 36"/>
              <a:gd name="T10" fmla="*/ 25 w 27"/>
              <a:gd name="T11" fmla="*/ 8 h 36"/>
              <a:gd name="T12" fmla="*/ 19 w 27"/>
              <a:gd name="T13" fmla="*/ 4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19" y="4"/>
                </a:moveTo>
                <a:cubicBezTo>
                  <a:pt x="17" y="9"/>
                  <a:pt x="14" y="14"/>
                  <a:pt x="11" y="18"/>
                </a:cubicBezTo>
                <a:cubicBezTo>
                  <a:pt x="8" y="22"/>
                  <a:pt x="4" y="26"/>
                  <a:pt x="1" y="30"/>
                </a:cubicBezTo>
                <a:cubicBezTo>
                  <a:pt x="0" y="33"/>
                  <a:pt x="3" y="36"/>
                  <a:pt x="5" y="34"/>
                </a:cubicBezTo>
                <a:cubicBezTo>
                  <a:pt x="10" y="32"/>
                  <a:pt x="13" y="27"/>
                  <a:pt x="16" y="23"/>
                </a:cubicBezTo>
                <a:cubicBezTo>
                  <a:pt x="20" y="18"/>
                  <a:pt x="23" y="13"/>
                  <a:pt x="25" y="8"/>
                </a:cubicBezTo>
                <a:cubicBezTo>
                  <a:pt x="27" y="4"/>
                  <a:pt x="21" y="0"/>
                  <a:pt x="19"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5" name="Freeform 29"/>
          <p:cNvSpPr/>
          <p:nvPr/>
        </p:nvSpPr>
        <p:spPr bwMode="auto">
          <a:xfrm>
            <a:off x="4114800" y="5026025"/>
            <a:ext cx="95250" cy="101600"/>
          </a:xfrm>
          <a:custGeom>
            <a:avLst/>
            <a:gdLst>
              <a:gd name="T0" fmla="*/ 15 w 17"/>
              <a:gd name="T1" fmla="*/ 13 h 18"/>
              <a:gd name="T2" fmla="*/ 5 w 17"/>
              <a:gd name="T3" fmla="*/ 3 h 18"/>
              <a:gd name="T4" fmla="*/ 1 w 17"/>
              <a:gd name="T5" fmla="*/ 2 h 18"/>
              <a:gd name="T6" fmla="*/ 15 w 17"/>
              <a:gd name="T7" fmla="*/ 16 h 18"/>
              <a:gd name="T8" fmla="*/ 15 w 17"/>
              <a:gd name="T9" fmla="*/ 13 h 18"/>
            </a:gdLst>
            <a:ahLst/>
            <a:cxnLst>
              <a:cxn ang="0">
                <a:pos x="T0" y="T1"/>
              </a:cxn>
              <a:cxn ang="0">
                <a:pos x="T2" y="T3"/>
              </a:cxn>
              <a:cxn ang="0">
                <a:pos x="T4" y="T5"/>
              </a:cxn>
              <a:cxn ang="0">
                <a:pos x="T6" y="T7"/>
              </a:cxn>
              <a:cxn ang="0">
                <a:pos x="T8" y="T9"/>
              </a:cxn>
            </a:cxnLst>
            <a:rect l="0" t="0" r="r" b="b"/>
            <a:pathLst>
              <a:path w="17" h="18">
                <a:moveTo>
                  <a:pt x="15" y="13"/>
                </a:moveTo>
                <a:cubicBezTo>
                  <a:pt x="11" y="11"/>
                  <a:pt x="5" y="8"/>
                  <a:pt x="5" y="3"/>
                </a:cubicBezTo>
                <a:cubicBezTo>
                  <a:pt x="5" y="1"/>
                  <a:pt x="2" y="0"/>
                  <a:pt x="1" y="2"/>
                </a:cubicBezTo>
                <a:cubicBezTo>
                  <a:pt x="0" y="10"/>
                  <a:pt x="7" y="18"/>
                  <a:pt x="15" y="16"/>
                </a:cubicBezTo>
                <a:cubicBezTo>
                  <a:pt x="17" y="16"/>
                  <a:pt x="17" y="13"/>
                  <a:pt x="15" y="1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6" name="Freeform 30"/>
          <p:cNvSpPr/>
          <p:nvPr/>
        </p:nvSpPr>
        <p:spPr bwMode="auto">
          <a:xfrm>
            <a:off x="4187825" y="4981575"/>
            <a:ext cx="66675" cy="117475"/>
          </a:xfrm>
          <a:custGeom>
            <a:avLst/>
            <a:gdLst>
              <a:gd name="T0" fmla="*/ 9 w 12"/>
              <a:gd name="T1" fmla="*/ 5 h 21"/>
              <a:gd name="T2" fmla="*/ 1 w 12"/>
              <a:gd name="T3" fmla="*/ 7 h 21"/>
              <a:gd name="T4" fmla="*/ 7 w 12"/>
              <a:gd name="T5" fmla="*/ 19 h 21"/>
              <a:gd name="T6" fmla="*/ 12 w 12"/>
              <a:gd name="T7" fmla="*/ 18 h 21"/>
              <a:gd name="T8" fmla="*/ 9 w 12"/>
              <a:gd name="T9" fmla="*/ 5 h 21"/>
            </a:gdLst>
            <a:ahLst/>
            <a:cxnLst>
              <a:cxn ang="0">
                <a:pos x="T0" y="T1"/>
              </a:cxn>
              <a:cxn ang="0">
                <a:pos x="T2" y="T3"/>
              </a:cxn>
              <a:cxn ang="0">
                <a:pos x="T4" y="T5"/>
              </a:cxn>
              <a:cxn ang="0">
                <a:pos x="T6" y="T7"/>
              </a:cxn>
              <a:cxn ang="0">
                <a:pos x="T8" y="T9"/>
              </a:cxn>
            </a:cxnLst>
            <a:rect l="0" t="0" r="r" b="b"/>
            <a:pathLst>
              <a:path w="12" h="21">
                <a:moveTo>
                  <a:pt x="9" y="5"/>
                </a:moveTo>
                <a:cubicBezTo>
                  <a:pt x="7" y="0"/>
                  <a:pt x="0" y="2"/>
                  <a:pt x="1" y="7"/>
                </a:cubicBezTo>
                <a:cubicBezTo>
                  <a:pt x="3" y="11"/>
                  <a:pt x="4" y="16"/>
                  <a:pt x="7" y="19"/>
                </a:cubicBezTo>
                <a:cubicBezTo>
                  <a:pt x="8" y="21"/>
                  <a:pt x="12" y="21"/>
                  <a:pt x="12" y="18"/>
                </a:cubicBezTo>
                <a:cubicBezTo>
                  <a:pt x="12" y="13"/>
                  <a:pt x="10" y="9"/>
                  <a:pt x="9"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7" name="Freeform 31"/>
          <p:cNvSpPr/>
          <p:nvPr/>
        </p:nvSpPr>
        <p:spPr bwMode="auto">
          <a:xfrm>
            <a:off x="4354512" y="4981575"/>
            <a:ext cx="6350" cy="6350"/>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131"/>
          <p:cNvGrpSpPr/>
          <p:nvPr/>
        </p:nvGrpSpPr>
        <p:grpSpPr>
          <a:xfrm>
            <a:off x="5843587" y="4959350"/>
            <a:ext cx="379413" cy="201613"/>
            <a:chOff x="5843587" y="4959350"/>
            <a:chExt cx="379413" cy="201613"/>
          </a:xfrm>
        </p:grpSpPr>
        <p:sp>
          <p:nvSpPr>
            <p:cNvPr id="1048608" name="Freeform 32"/>
            <p:cNvSpPr/>
            <p:nvPr/>
          </p:nvSpPr>
          <p:spPr bwMode="auto">
            <a:xfrm>
              <a:off x="5843587" y="4981575"/>
              <a:ext cx="106363" cy="146050"/>
            </a:xfrm>
            <a:custGeom>
              <a:avLst/>
              <a:gdLst>
                <a:gd name="T0" fmla="*/ 18 w 19"/>
                <a:gd name="T1" fmla="*/ 23 h 26"/>
                <a:gd name="T2" fmla="*/ 12 w 19"/>
                <a:gd name="T3" fmla="*/ 12 h 26"/>
                <a:gd name="T4" fmla="*/ 5 w 19"/>
                <a:gd name="T5" fmla="*/ 2 h 26"/>
                <a:gd name="T6" fmla="*/ 1 w 19"/>
                <a:gd name="T7" fmla="*/ 3 h 26"/>
                <a:gd name="T8" fmla="*/ 6 w 19"/>
                <a:gd name="T9" fmla="*/ 16 h 26"/>
                <a:gd name="T10" fmla="*/ 15 w 19"/>
                <a:gd name="T11" fmla="*/ 25 h 26"/>
                <a:gd name="T12" fmla="*/ 18 w 19"/>
                <a:gd name="T13" fmla="*/ 23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8" y="23"/>
                  </a:moveTo>
                  <a:cubicBezTo>
                    <a:pt x="17" y="19"/>
                    <a:pt x="14" y="16"/>
                    <a:pt x="12" y="12"/>
                  </a:cubicBezTo>
                  <a:cubicBezTo>
                    <a:pt x="9" y="9"/>
                    <a:pt x="7" y="5"/>
                    <a:pt x="5" y="2"/>
                  </a:cubicBezTo>
                  <a:cubicBezTo>
                    <a:pt x="3" y="0"/>
                    <a:pt x="0" y="1"/>
                    <a:pt x="1" y="3"/>
                  </a:cubicBezTo>
                  <a:cubicBezTo>
                    <a:pt x="2" y="8"/>
                    <a:pt x="4" y="12"/>
                    <a:pt x="6" y="16"/>
                  </a:cubicBezTo>
                  <a:cubicBezTo>
                    <a:pt x="9" y="19"/>
                    <a:pt x="11" y="23"/>
                    <a:pt x="15" y="25"/>
                  </a:cubicBezTo>
                  <a:cubicBezTo>
                    <a:pt x="16" y="26"/>
                    <a:pt x="19" y="25"/>
                    <a:pt x="18" y="2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09" name="Freeform 33"/>
            <p:cNvSpPr/>
            <p:nvPr/>
          </p:nvSpPr>
          <p:spPr bwMode="auto">
            <a:xfrm>
              <a:off x="5956300" y="5014913"/>
              <a:ext cx="49213" cy="128588"/>
            </a:xfrm>
            <a:custGeom>
              <a:avLst/>
              <a:gdLst>
                <a:gd name="T0" fmla="*/ 9 w 9"/>
                <a:gd name="T1" fmla="*/ 14 h 23"/>
                <a:gd name="T2" fmla="*/ 8 w 9"/>
                <a:gd name="T3" fmla="*/ 5 h 23"/>
                <a:gd name="T4" fmla="*/ 0 w 9"/>
                <a:gd name="T5" fmla="*/ 5 h 23"/>
                <a:gd name="T6" fmla="*/ 1 w 9"/>
                <a:gd name="T7" fmla="*/ 14 h 23"/>
                <a:gd name="T8" fmla="*/ 4 w 9"/>
                <a:gd name="T9" fmla="*/ 22 h 23"/>
                <a:gd name="T10" fmla="*/ 8 w 9"/>
                <a:gd name="T11" fmla="*/ 21 h 23"/>
                <a:gd name="T12" fmla="*/ 9 w 9"/>
                <a:gd name="T13" fmla="*/ 14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9" y="14"/>
                  </a:moveTo>
                  <a:cubicBezTo>
                    <a:pt x="9" y="11"/>
                    <a:pt x="8" y="8"/>
                    <a:pt x="8" y="5"/>
                  </a:cubicBezTo>
                  <a:cubicBezTo>
                    <a:pt x="7" y="0"/>
                    <a:pt x="0" y="0"/>
                    <a:pt x="0" y="5"/>
                  </a:cubicBezTo>
                  <a:cubicBezTo>
                    <a:pt x="0" y="8"/>
                    <a:pt x="1" y="11"/>
                    <a:pt x="1" y="14"/>
                  </a:cubicBezTo>
                  <a:cubicBezTo>
                    <a:pt x="1" y="17"/>
                    <a:pt x="2" y="19"/>
                    <a:pt x="4" y="22"/>
                  </a:cubicBezTo>
                  <a:cubicBezTo>
                    <a:pt x="5" y="23"/>
                    <a:pt x="7" y="23"/>
                    <a:pt x="8" y="21"/>
                  </a:cubicBezTo>
                  <a:cubicBezTo>
                    <a:pt x="9" y="19"/>
                    <a:pt x="9" y="17"/>
                    <a:pt x="9" y="1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0" name="Freeform 34"/>
            <p:cNvSpPr/>
            <p:nvPr/>
          </p:nvSpPr>
          <p:spPr bwMode="auto">
            <a:xfrm>
              <a:off x="6067425" y="4959350"/>
              <a:ext cx="55563" cy="179388"/>
            </a:xfrm>
            <a:custGeom>
              <a:avLst/>
              <a:gdLst>
                <a:gd name="T0" fmla="*/ 2 w 10"/>
                <a:gd name="T1" fmla="*/ 5 h 32"/>
                <a:gd name="T2" fmla="*/ 3 w 10"/>
                <a:gd name="T3" fmla="*/ 29 h 32"/>
                <a:gd name="T4" fmla="*/ 8 w 10"/>
                <a:gd name="T5" fmla="*/ 28 h 32"/>
                <a:gd name="T6" fmla="*/ 9 w 10"/>
                <a:gd name="T7" fmla="*/ 7 h 32"/>
                <a:gd name="T8" fmla="*/ 2 w 10"/>
                <a:gd name="T9" fmla="*/ 5 h 32"/>
              </a:gdLst>
              <a:ahLst/>
              <a:cxnLst>
                <a:cxn ang="0">
                  <a:pos x="T0" y="T1"/>
                </a:cxn>
                <a:cxn ang="0">
                  <a:pos x="T2" y="T3"/>
                </a:cxn>
                <a:cxn ang="0">
                  <a:pos x="T4" y="T5"/>
                </a:cxn>
                <a:cxn ang="0">
                  <a:pos x="T6" y="T7"/>
                </a:cxn>
                <a:cxn ang="0">
                  <a:pos x="T8" y="T9"/>
                </a:cxn>
              </a:cxnLst>
              <a:rect l="0" t="0" r="r" b="b"/>
              <a:pathLst>
                <a:path w="10" h="32">
                  <a:moveTo>
                    <a:pt x="2" y="5"/>
                  </a:moveTo>
                  <a:cubicBezTo>
                    <a:pt x="0" y="13"/>
                    <a:pt x="0" y="21"/>
                    <a:pt x="3" y="29"/>
                  </a:cubicBezTo>
                  <a:cubicBezTo>
                    <a:pt x="4" y="32"/>
                    <a:pt x="8" y="32"/>
                    <a:pt x="8" y="28"/>
                  </a:cubicBezTo>
                  <a:cubicBezTo>
                    <a:pt x="7" y="21"/>
                    <a:pt x="8" y="14"/>
                    <a:pt x="9" y="7"/>
                  </a:cubicBezTo>
                  <a:cubicBezTo>
                    <a:pt x="10" y="2"/>
                    <a:pt x="3" y="0"/>
                    <a:pt x="2"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1" name="Freeform 35"/>
            <p:cNvSpPr/>
            <p:nvPr/>
          </p:nvSpPr>
          <p:spPr bwMode="auto">
            <a:xfrm>
              <a:off x="6140450" y="5003800"/>
              <a:ext cx="82550" cy="157163"/>
            </a:xfrm>
            <a:custGeom>
              <a:avLst/>
              <a:gdLst>
                <a:gd name="T0" fmla="*/ 6 w 15"/>
                <a:gd name="T1" fmla="*/ 5 h 28"/>
                <a:gd name="T2" fmla="*/ 0 w 15"/>
                <a:gd name="T3" fmla="*/ 25 h 28"/>
                <a:gd name="T4" fmla="*/ 4 w 15"/>
                <a:gd name="T5" fmla="*/ 26 h 28"/>
                <a:gd name="T6" fmla="*/ 13 w 15"/>
                <a:gd name="T7" fmla="*/ 7 h 28"/>
                <a:gd name="T8" fmla="*/ 6 w 15"/>
                <a:gd name="T9" fmla="*/ 5 h 28"/>
              </a:gdLst>
              <a:ahLst/>
              <a:cxnLst>
                <a:cxn ang="0">
                  <a:pos x="T0" y="T1"/>
                </a:cxn>
                <a:cxn ang="0">
                  <a:pos x="T2" y="T3"/>
                </a:cxn>
                <a:cxn ang="0">
                  <a:pos x="T4" y="T5"/>
                </a:cxn>
                <a:cxn ang="0">
                  <a:pos x="T6" y="T7"/>
                </a:cxn>
                <a:cxn ang="0">
                  <a:pos x="T8" y="T9"/>
                </a:cxn>
              </a:cxnLst>
              <a:rect l="0" t="0" r="r" b="b"/>
              <a:pathLst>
                <a:path w="15" h="28">
                  <a:moveTo>
                    <a:pt x="6" y="5"/>
                  </a:moveTo>
                  <a:cubicBezTo>
                    <a:pt x="4" y="11"/>
                    <a:pt x="0" y="18"/>
                    <a:pt x="0" y="25"/>
                  </a:cubicBezTo>
                  <a:cubicBezTo>
                    <a:pt x="0" y="27"/>
                    <a:pt x="2" y="28"/>
                    <a:pt x="4" y="26"/>
                  </a:cubicBezTo>
                  <a:cubicBezTo>
                    <a:pt x="9" y="21"/>
                    <a:pt x="11" y="13"/>
                    <a:pt x="13" y="7"/>
                  </a:cubicBezTo>
                  <a:cubicBezTo>
                    <a:pt x="15" y="2"/>
                    <a:pt x="8" y="0"/>
                    <a:pt x="6"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132"/>
          <p:cNvGrpSpPr/>
          <p:nvPr/>
        </p:nvGrpSpPr>
        <p:grpSpPr>
          <a:xfrm>
            <a:off x="8415337" y="5462588"/>
            <a:ext cx="401638" cy="280988"/>
            <a:chOff x="8415337" y="5462588"/>
            <a:chExt cx="401638" cy="280988"/>
          </a:xfrm>
        </p:grpSpPr>
        <p:sp>
          <p:nvSpPr>
            <p:cNvPr id="1048612" name="Freeform 36"/>
            <p:cNvSpPr/>
            <p:nvPr/>
          </p:nvSpPr>
          <p:spPr bwMode="auto">
            <a:xfrm>
              <a:off x="8415337" y="5541963"/>
              <a:ext cx="117475" cy="150813"/>
            </a:xfrm>
            <a:custGeom>
              <a:avLst/>
              <a:gdLst>
                <a:gd name="T0" fmla="*/ 20 w 21"/>
                <a:gd name="T1" fmla="*/ 23 h 27"/>
                <a:gd name="T2" fmla="*/ 6 w 21"/>
                <a:gd name="T3" fmla="*/ 2 h 27"/>
                <a:gd name="T4" fmla="*/ 1 w 21"/>
                <a:gd name="T5" fmla="*/ 5 h 27"/>
                <a:gd name="T6" fmla="*/ 17 w 21"/>
                <a:gd name="T7" fmla="*/ 26 h 27"/>
                <a:gd name="T8" fmla="*/ 20 w 21"/>
                <a:gd name="T9" fmla="*/ 23 h 27"/>
              </a:gdLst>
              <a:ahLst/>
              <a:cxnLst>
                <a:cxn ang="0">
                  <a:pos x="T0" y="T1"/>
                </a:cxn>
                <a:cxn ang="0">
                  <a:pos x="T2" y="T3"/>
                </a:cxn>
                <a:cxn ang="0">
                  <a:pos x="T4" y="T5"/>
                </a:cxn>
                <a:cxn ang="0">
                  <a:pos x="T6" y="T7"/>
                </a:cxn>
                <a:cxn ang="0">
                  <a:pos x="T8" y="T9"/>
                </a:cxn>
              </a:cxnLst>
              <a:rect l="0" t="0" r="r" b="b"/>
              <a:pathLst>
                <a:path w="21" h="27">
                  <a:moveTo>
                    <a:pt x="20" y="23"/>
                  </a:moveTo>
                  <a:cubicBezTo>
                    <a:pt x="18" y="15"/>
                    <a:pt x="11" y="9"/>
                    <a:pt x="6" y="2"/>
                  </a:cubicBezTo>
                  <a:cubicBezTo>
                    <a:pt x="4" y="0"/>
                    <a:pt x="0" y="2"/>
                    <a:pt x="1" y="5"/>
                  </a:cubicBezTo>
                  <a:cubicBezTo>
                    <a:pt x="6" y="12"/>
                    <a:pt x="10" y="20"/>
                    <a:pt x="17" y="26"/>
                  </a:cubicBezTo>
                  <a:cubicBezTo>
                    <a:pt x="18" y="27"/>
                    <a:pt x="21" y="26"/>
                    <a:pt x="20" y="2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3" name="Freeform 37"/>
            <p:cNvSpPr/>
            <p:nvPr/>
          </p:nvSpPr>
          <p:spPr bwMode="auto">
            <a:xfrm>
              <a:off x="8543925" y="5462588"/>
              <a:ext cx="66675" cy="212725"/>
            </a:xfrm>
            <a:custGeom>
              <a:avLst/>
              <a:gdLst>
                <a:gd name="T0" fmla="*/ 4 w 12"/>
                <a:gd name="T1" fmla="*/ 5 h 38"/>
                <a:gd name="T2" fmla="*/ 3 w 12"/>
                <a:gd name="T3" fmla="*/ 35 h 38"/>
                <a:gd name="T4" fmla="*/ 8 w 12"/>
                <a:gd name="T5" fmla="*/ 36 h 38"/>
                <a:gd name="T6" fmla="*/ 11 w 12"/>
                <a:gd name="T7" fmla="*/ 5 h 38"/>
                <a:gd name="T8" fmla="*/ 4 w 12"/>
                <a:gd name="T9" fmla="*/ 5 h 38"/>
              </a:gdLst>
              <a:ahLst/>
              <a:cxnLst>
                <a:cxn ang="0">
                  <a:pos x="T0" y="T1"/>
                </a:cxn>
                <a:cxn ang="0">
                  <a:pos x="T2" y="T3"/>
                </a:cxn>
                <a:cxn ang="0">
                  <a:pos x="T4" y="T5"/>
                </a:cxn>
                <a:cxn ang="0">
                  <a:pos x="T6" y="T7"/>
                </a:cxn>
                <a:cxn ang="0">
                  <a:pos x="T8" y="T9"/>
                </a:cxn>
              </a:cxnLst>
              <a:rect l="0" t="0" r="r" b="b"/>
              <a:pathLst>
                <a:path w="12" h="38">
                  <a:moveTo>
                    <a:pt x="4" y="5"/>
                  </a:moveTo>
                  <a:cubicBezTo>
                    <a:pt x="3" y="14"/>
                    <a:pt x="0" y="26"/>
                    <a:pt x="3" y="35"/>
                  </a:cubicBezTo>
                  <a:cubicBezTo>
                    <a:pt x="4" y="37"/>
                    <a:pt x="7" y="38"/>
                    <a:pt x="8" y="36"/>
                  </a:cubicBezTo>
                  <a:cubicBezTo>
                    <a:pt x="12" y="27"/>
                    <a:pt x="11" y="15"/>
                    <a:pt x="11" y="5"/>
                  </a:cubicBezTo>
                  <a:cubicBezTo>
                    <a:pt x="12" y="0"/>
                    <a:pt x="4" y="0"/>
                    <a:pt x="4"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4" name="Freeform 38"/>
            <p:cNvSpPr/>
            <p:nvPr/>
          </p:nvSpPr>
          <p:spPr bwMode="auto">
            <a:xfrm>
              <a:off x="8616950" y="5513388"/>
              <a:ext cx="144463" cy="219075"/>
            </a:xfrm>
            <a:custGeom>
              <a:avLst/>
              <a:gdLst>
                <a:gd name="T0" fmla="*/ 15 w 26"/>
                <a:gd name="T1" fmla="*/ 6 h 39"/>
                <a:gd name="T2" fmla="*/ 7 w 26"/>
                <a:gd name="T3" fmla="*/ 20 h 39"/>
                <a:gd name="T4" fmla="*/ 1 w 26"/>
                <a:gd name="T5" fmla="*/ 34 h 39"/>
                <a:gd name="T6" fmla="*/ 6 w 26"/>
                <a:gd name="T7" fmla="*/ 37 h 39"/>
                <a:gd name="T8" fmla="*/ 15 w 26"/>
                <a:gd name="T9" fmla="*/ 25 h 39"/>
                <a:gd name="T10" fmla="*/ 23 w 26"/>
                <a:gd name="T11" fmla="*/ 10 h 39"/>
                <a:gd name="T12" fmla="*/ 15 w 26"/>
                <a:gd name="T13" fmla="*/ 6 h 39"/>
              </a:gdLst>
              <a:ahLst/>
              <a:cxnLst>
                <a:cxn ang="0">
                  <a:pos x="T0" y="T1"/>
                </a:cxn>
                <a:cxn ang="0">
                  <a:pos x="T2" y="T3"/>
                </a:cxn>
                <a:cxn ang="0">
                  <a:pos x="T4" y="T5"/>
                </a:cxn>
                <a:cxn ang="0">
                  <a:pos x="T6" y="T7"/>
                </a:cxn>
                <a:cxn ang="0">
                  <a:pos x="T8" y="T9"/>
                </a:cxn>
                <a:cxn ang="0">
                  <a:pos x="T10" y="T11"/>
                </a:cxn>
                <a:cxn ang="0">
                  <a:pos x="T12" y="T13"/>
                </a:cxn>
              </a:cxnLst>
              <a:rect l="0" t="0" r="r" b="b"/>
              <a:pathLst>
                <a:path w="26" h="39">
                  <a:moveTo>
                    <a:pt x="15" y="6"/>
                  </a:moveTo>
                  <a:cubicBezTo>
                    <a:pt x="7" y="20"/>
                    <a:pt x="7" y="20"/>
                    <a:pt x="7" y="20"/>
                  </a:cubicBezTo>
                  <a:cubicBezTo>
                    <a:pt x="4" y="24"/>
                    <a:pt x="1" y="29"/>
                    <a:pt x="1" y="34"/>
                  </a:cubicBezTo>
                  <a:cubicBezTo>
                    <a:pt x="0" y="37"/>
                    <a:pt x="3" y="39"/>
                    <a:pt x="6" y="37"/>
                  </a:cubicBezTo>
                  <a:cubicBezTo>
                    <a:pt x="10" y="34"/>
                    <a:pt x="12" y="29"/>
                    <a:pt x="15" y="25"/>
                  </a:cubicBezTo>
                  <a:cubicBezTo>
                    <a:pt x="17" y="20"/>
                    <a:pt x="20" y="15"/>
                    <a:pt x="23" y="10"/>
                  </a:cubicBezTo>
                  <a:cubicBezTo>
                    <a:pt x="26" y="5"/>
                    <a:pt x="18" y="0"/>
                    <a:pt x="15" y="6"/>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5" name="Freeform 39"/>
            <p:cNvSpPr/>
            <p:nvPr/>
          </p:nvSpPr>
          <p:spPr bwMode="auto">
            <a:xfrm>
              <a:off x="8705850" y="5630863"/>
              <a:ext cx="111125" cy="112713"/>
            </a:xfrm>
            <a:custGeom>
              <a:avLst/>
              <a:gdLst>
                <a:gd name="T0" fmla="*/ 11 w 20"/>
                <a:gd name="T1" fmla="*/ 4 h 20"/>
                <a:gd name="T2" fmla="*/ 2 w 20"/>
                <a:gd name="T3" fmla="*/ 15 h 20"/>
                <a:gd name="T4" fmla="*/ 6 w 20"/>
                <a:gd name="T5" fmla="*/ 18 h 20"/>
                <a:gd name="T6" fmla="*/ 16 w 20"/>
                <a:gd name="T7" fmla="*/ 8 h 20"/>
                <a:gd name="T8" fmla="*/ 11 w 20"/>
                <a:gd name="T9" fmla="*/ 4 h 20"/>
              </a:gdLst>
              <a:ahLst/>
              <a:cxnLst>
                <a:cxn ang="0">
                  <a:pos x="T0" y="T1"/>
                </a:cxn>
                <a:cxn ang="0">
                  <a:pos x="T2" y="T3"/>
                </a:cxn>
                <a:cxn ang="0">
                  <a:pos x="T4" y="T5"/>
                </a:cxn>
                <a:cxn ang="0">
                  <a:pos x="T6" y="T7"/>
                </a:cxn>
                <a:cxn ang="0">
                  <a:pos x="T8" y="T9"/>
                </a:cxn>
              </a:cxnLst>
              <a:rect l="0" t="0" r="r" b="b"/>
              <a:pathLst>
                <a:path w="20" h="20">
                  <a:moveTo>
                    <a:pt x="11" y="4"/>
                  </a:moveTo>
                  <a:cubicBezTo>
                    <a:pt x="8" y="8"/>
                    <a:pt x="5" y="11"/>
                    <a:pt x="2" y="15"/>
                  </a:cubicBezTo>
                  <a:cubicBezTo>
                    <a:pt x="0" y="17"/>
                    <a:pt x="4" y="20"/>
                    <a:pt x="6" y="18"/>
                  </a:cubicBezTo>
                  <a:cubicBezTo>
                    <a:pt x="9" y="15"/>
                    <a:pt x="13" y="11"/>
                    <a:pt x="16" y="8"/>
                  </a:cubicBezTo>
                  <a:cubicBezTo>
                    <a:pt x="20" y="5"/>
                    <a:pt x="14" y="0"/>
                    <a:pt x="11"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126"/>
          <p:cNvGrpSpPr/>
          <p:nvPr/>
        </p:nvGrpSpPr>
        <p:grpSpPr>
          <a:xfrm>
            <a:off x="2341561" y="5314253"/>
            <a:ext cx="350838" cy="230188"/>
            <a:chOff x="11104562" y="5630863"/>
            <a:chExt cx="350838" cy="230188"/>
          </a:xfrm>
        </p:grpSpPr>
        <p:sp>
          <p:nvSpPr>
            <p:cNvPr id="1048616" name="Freeform 40"/>
            <p:cNvSpPr/>
            <p:nvPr/>
          </p:nvSpPr>
          <p:spPr bwMode="auto">
            <a:xfrm>
              <a:off x="11104562" y="5630863"/>
              <a:ext cx="84138" cy="174625"/>
            </a:xfrm>
            <a:custGeom>
              <a:avLst/>
              <a:gdLst>
                <a:gd name="T0" fmla="*/ 11 w 15"/>
                <a:gd name="T1" fmla="*/ 15 h 31"/>
                <a:gd name="T2" fmla="*/ 5 w 15"/>
                <a:gd name="T3" fmla="*/ 3 h 31"/>
                <a:gd name="T4" fmla="*/ 0 w 15"/>
                <a:gd name="T5" fmla="*/ 5 h 31"/>
                <a:gd name="T6" fmla="*/ 4 w 15"/>
                <a:gd name="T7" fmla="*/ 18 h 31"/>
                <a:gd name="T8" fmla="*/ 10 w 15"/>
                <a:gd name="T9" fmla="*/ 29 h 31"/>
                <a:gd name="T10" fmla="*/ 14 w 15"/>
                <a:gd name="T11" fmla="*/ 27 h 31"/>
                <a:gd name="T12" fmla="*/ 11 w 15"/>
                <a:gd name="T13" fmla="*/ 15 h 31"/>
              </a:gdLst>
              <a:ahLst/>
              <a:cxnLst>
                <a:cxn ang="0">
                  <a:pos x="T0" y="T1"/>
                </a:cxn>
                <a:cxn ang="0">
                  <a:pos x="T2" y="T3"/>
                </a:cxn>
                <a:cxn ang="0">
                  <a:pos x="T4" y="T5"/>
                </a:cxn>
                <a:cxn ang="0">
                  <a:pos x="T6" y="T7"/>
                </a:cxn>
                <a:cxn ang="0">
                  <a:pos x="T8" y="T9"/>
                </a:cxn>
                <a:cxn ang="0">
                  <a:pos x="T10" y="T11"/>
                </a:cxn>
                <a:cxn ang="0">
                  <a:pos x="T12" y="T13"/>
                </a:cxn>
              </a:cxnLst>
              <a:rect l="0" t="0" r="r" b="b"/>
              <a:pathLst>
                <a:path w="15" h="31">
                  <a:moveTo>
                    <a:pt x="11" y="15"/>
                  </a:moveTo>
                  <a:cubicBezTo>
                    <a:pt x="9" y="11"/>
                    <a:pt x="8" y="7"/>
                    <a:pt x="5" y="3"/>
                  </a:cubicBezTo>
                  <a:cubicBezTo>
                    <a:pt x="4" y="0"/>
                    <a:pt x="0" y="2"/>
                    <a:pt x="0" y="5"/>
                  </a:cubicBezTo>
                  <a:cubicBezTo>
                    <a:pt x="1" y="9"/>
                    <a:pt x="3" y="14"/>
                    <a:pt x="4" y="18"/>
                  </a:cubicBezTo>
                  <a:cubicBezTo>
                    <a:pt x="6" y="22"/>
                    <a:pt x="7" y="26"/>
                    <a:pt x="10" y="29"/>
                  </a:cubicBezTo>
                  <a:cubicBezTo>
                    <a:pt x="12" y="31"/>
                    <a:pt x="14" y="29"/>
                    <a:pt x="14" y="27"/>
                  </a:cubicBezTo>
                  <a:cubicBezTo>
                    <a:pt x="15" y="23"/>
                    <a:pt x="13" y="19"/>
                    <a:pt x="11" y="1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7" name="Freeform 41"/>
            <p:cNvSpPr/>
            <p:nvPr/>
          </p:nvSpPr>
          <p:spPr bwMode="auto">
            <a:xfrm>
              <a:off x="11215687" y="5737225"/>
              <a:ext cx="39688" cy="50800"/>
            </a:xfrm>
            <a:custGeom>
              <a:avLst/>
              <a:gdLst>
                <a:gd name="T0" fmla="*/ 2 w 7"/>
                <a:gd name="T1" fmla="*/ 3 h 9"/>
                <a:gd name="T2" fmla="*/ 1 w 7"/>
                <a:gd name="T3" fmla="*/ 6 h 9"/>
                <a:gd name="T4" fmla="*/ 4 w 7"/>
                <a:gd name="T5" fmla="*/ 8 h 9"/>
                <a:gd name="T6" fmla="*/ 5 w 7"/>
                <a:gd name="T7" fmla="*/ 5 h 9"/>
                <a:gd name="T8" fmla="*/ 2 w 7"/>
                <a:gd name="T9" fmla="*/ 3 h 9"/>
              </a:gdLst>
              <a:ahLst/>
              <a:cxnLst>
                <a:cxn ang="0">
                  <a:pos x="T0" y="T1"/>
                </a:cxn>
                <a:cxn ang="0">
                  <a:pos x="T2" y="T3"/>
                </a:cxn>
                <a:cxn ang="0">
                  <a:pos x="T4" y="T5"/>
                </a:cxn>
                <a:cxn ang="0">
                  <a:pos x="T6" y="T7"/>
                </a:cxn>
                <a:cxn ang="0">
                  <a:pos x="T8" y="T9"/>
                </a:cxn>
              </a:cxnLst>
              <a:rect l="0" t="0" r="r" b="b"/>
              <a:pathLst>
                <a:path w="7" h="9">
                  <a:moveTo>
                    <a:pt x="2" y="3"/>
                  </a:moveTo>
                  <a:cubicBezTo>
                    <a:pt x="1" y="4"/>
                    <a:pt x="1" y="5"/>
                    <a:pt x="1" y="6"/>
                  </a:cubicBezTo>
                  <a:cubicBezTo>
                    <a:pt x="0" y="8"/>
                    <a:pt x="3" y="9"/>
                    <a:pt x="4" y="8"/>
                  </a:cubicBezTo>
                  <a:cubicBezTo>
                    <a:pt x="4" y="7"/>
                    <a:pt x="5" y="6"/>
                    <a:pt x="5" y="5"/>
                  </a:cubicBezTo>
                  <a:cubicBezTo>
                    <a:pt x="7" y="3"/>
                    <a:pt x="3" y="0"/>
                    <a:pt x="2" y="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8" name="Freeform 42"/>
            <p:cNvSpPr/>
            <p:nvPr/>
          </p:nvSpPr>
          <p:spPr bwMode="auto">
            <a:xfrm>
              <a:off x="11288712" y="5688013"/>
              <a:ext cx="95250" cy="122238"/>
            </a:xfrm>
            <a:custGeom>
              <a:avLst/>
              <a:gdLst>
                <a:gd name="T0" fmla="*/ 7 w 17"/>
                <a:gd name="T1" fmla="*/ 5 h 22"/>
                <a:gd name="T2" fmla="*/ 1 w 17"/>
                <a:gd name="T3" fmla="*/ 17 h 22"/>
                <a:gd name="T4" fmla="*/ 4 w 17"/>
                <a:gd name="T5" fmla="*/ 21 h 22"/>
                <a:gd name="T6" fmla="*/ 15 w 17"/>
                <a:gd name="T7" fmla="*/ 7 h 22"/>
                <a:gd name="T8" fmla="*/ 7 w 17"/>
                <a:gd name="T9" fmla="*/ 5 h 22"/>
              </a:gdLst>
              <a:ahLst/>
              <a:cxnLst>
                <a:cxn ang="0">
                  <a:pos x="T0" y="T1"/>
                </a:cxn>
                <a:cxn ang="0">
                  <a:pos x="T2" y="T3"/>
                </a:cxn>
                <a:cxn ang="0">
                  <a:pos x="T4" y="T5"/>
                </a:cxn>
                <a:cxn ang="0">
                  <a:pos x="T6" y="T7"/>
                </a:cxn>
                <a:cxn ang="0">
                  <a:pos x="T8" y="T9"/>
                </a:cxn>
              </a:cxnLst>
              <a:rect l="0" t="0" r="r" b="b"/>
              <a:pathLst>
                <a:path w="17" h="22">
                  <a:moveTo>
                    <a:pt x="7" y="5"/>
                  </a:moveTo>
                  <a:cubicBezTo>
                    <a:pt x="5" y="10"/>
                    <a:pt x="3" y="13"/>
                    <a:pt x="1" y="17"/>
                  </a:cubicBezTo>
                  <a:cubicBezTo>
                    <a:pt x="0" y="20"/>
                    <a:pt x="2" y="22"/>
                    <a:pt x="4" y="21"/>
                  </a:cubicBezTo>
                  <a:cubicBezTo>
                    <a:pt x="9" y="18"/>
                    <a:pt x="13" y="13"/>
                    <a:pt x="15" y="7"/>
                  </a:cubicBezTo>
                  <a:cubicBezTo>
                    <a:pt x="17" y="2"/>
                    <a:pt x="8" y="0"/>
                    <a:pt x="7"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19" name="Freeform 43"/>
            <p:cNvSpPr/>
            <p:nvPr/>
          </p:nvSpPr>
          <p:spPr bwMode="auto">
            <a:xfrm>
              <a:off x="11371262" y="5754688"/>
              <a:ext cx="84138" cy="106363"/>
            </a:xfrm>
            <a:custGeom>
              <a:avLst/>
              <a:gdLst>
                <a:gd name="T0" fmla="*/ 12 w 15"/>
                <a:gd name="T1" fmla="*/ 1 h 19"/>
                <a:gd name="T2" fmla="*/ 9 w 15"/>
                <a:gd name="T3" fmla="*/ 1 h 19"/>
                <a:gd name="T4" fmla="*/ 5 w 15"/>
                <a:gd name="T5" fmla="*/ 7 h 19"/>
                <a:gd name="T6" fmla="*/ 2 w 15"/>
                <a:gd name="T7" fmla="*/ 14 h 19"/>
                <a:gd name="T8" fmla="*/ 6 w 15"/>
                <a:gd name="T9" fmla="*/ 18 h 19"/>
                <a:gd name="T10" fmla="*/ 12 w 15"/>
                <a:gd name="T11" fmla="*/ 1 h 19"/>
              </a:gdLst>
              <a:ahLst/>
              <a:cxnLst>
                <a:cxn ang="0">
                  <a:pos x="T0" y="T1"/>
                </a:cxn>
                <a:cxn ang="0">
                  <a:pos x="T2" y="T3"/>
                </a:cxn>
                <a:cxn ang="0">
                  <a:pos x="T4" y="T5"/>
                </a:cxn>
                <a:cxn ang="0">
                  <a:pos x="T6" y="T7"/>
                </a:cxn>
                <a:cxn ang="0">
                  <a:pos x="T8" y="T9"/>
                </a:cxn>
                <a:cxn ang="0">
                  <a:pos x="T10" y="T11"/>
                </a:cxn>
              </a:cxnLst>
              <a:rect l="0" t="0" r="r" b="b"/>
              <a:pathLst>
                <a:path w="15" h="19">
                  <a:moveTo>
                    <a:pt x="12" y="1"/>
                  </a:moveTo>
                  <a:cubicBezTo>
                    <a:pt x="12" y="0"/>
                    <a:pt x="10" y="0"/>
                    <a:pt x="9" y="1"/>
                  </a:cubicBezTo>
                  <a:cubicBezTo>
                    <a:pt x="7" y="3"/>
                    <a:pt x="6" y="5"/>
                    <a:pt x="5" y="7"/>
                  </a:cubicBezTo>
                  <a:cubicBezTo>
                    <a:pt x="4" y="10"/>
                    <a:pt x="3" y="12"/>
                    <a:pt x="2" y="14"/>
                  </a:cubicBezTo>
                  <a:cubicBezTo>
                    <a:pt x="0" y="17"/>
                    <a:pt x="3" y="19"/>
                    <a:pt x="6" y="18"/>
                  </a:cubicBezTo>
                  <a:cubicBezTo>
                    <a:pt x="10" y="14"/>
                    <a:pt x="15" y="7"/>
                    <a:pt x="12" y="1"/>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121"/>
          <p:cNvGrpSpPr/>
          <p:nvPr/>
        </p:nvGrpSpPr>
        <p:grpSpPr>
          <a:xfrm>
            <a:off x="9757567" y="6512719"/>
            <a:ext cx="501651" cy="234950"/>
            <a:chOff x="10167937" y="7119938"/>
            <a:chExt cx="501651" cy="234950"/>
          </a:xfrm>
        </p:grpSpPr>
        <p:sp>
          <p:nvSpPr>
            <p:cNvPr id="1048620" name="Freeform 44"/>
            <p:cNvSpPr/>
            <p:nvPr/>
          </p:nvSpPr>
          <p:spPr bwMode="auto">
            <a:xfrm>
              <a:off x="10167937" y="7119938"/>
              <a:ext cx="160338" cy="212725"/>
            </a:xfrm>
            <a:custGeom>
              <a:avLst/>
              <a:gdLst>
                <a:gd name="T0" fmla="*/ 23 w 29"/>
                <a:gd name="T1" fmla="*/ 23 h 38"/>
                <a:gd name="T2" fmla="*/ 10 w 29"/>
                <a:gd name="T3" fmla="*/ 4 h 38"/>
                <a:gd name="T4" fmla="*/ 3 w 29"/>
                <a:gd name="T5" fmla="*/ 8 h 38"/>
                <a:gd name="T6" fmla="*/ 14 w 29"/>
                <a:gd name="T7" fmla="*/ 26 h 38"/>
                <a:gd name="T8" fmla="*/ 25 w 29"/>
                <a:gd name="T9" fmla="*/ 35 h 38"/>
                <a:gd name="T10" fmla="*/ 23 w 29"/>
                <a:gd name="T11" fmla="*/ 23 h 38"/>
              </a:gdLst>
              <a:ahLst/>
              <a:cxnLst>
                <a:cxn ang="0">
                  <a:pos x="T0" y="T1"/>
                </a:cxn>
                <a:cxn ang="0">
                  <a:pos x="T2" y="T3"/>
                </a:cxn>
                <a:cxn ang="0">
                  <a:pos x="T4" y="T5"/>
                </a:cxn>
                <a:cxn ang="0">
                  <a:pos x="T6" y="T7"/>
                </a:cxn>
                <a:cxn ang="0">
                  <a:pos x="T8" y="T9"/>
                </a:cxn>
                <a:cxn ang="0">
                  <a:pos x="T10" y="T11"/>
                </a:cxn>
              </a:cxnLst>
              <a:rect l="0" t="0" r="r" b="b"/>
              <a:pathLst>
                <a:path w="29" h="38">
                  <a:moveTo>
                    <a:pt x="23" y="23"/>
                  </a:moveTo>
                  <a:cubicBezTo>
                    <a:pt x="19" y="17"/>
                    <a:pt x="14" y="11"/>
                    <a:pt x="10" y="4"/>
                  </a:cubicBezTo>
                  <a:cubicBezTo>
                    <a:pt x="7" y="0"/>
                    <a:pt x="0" y="4"/>
                    <a:pt x="3" y="8"/>
                  </a:cubicBezTo>
                  <a:cubicBezTo>
                    <a:pt x="7" y="14"/>
                    <a:pt x="10" y="20"/>
                    <a:pt x="14" y="26"/>
                  </a:cubicBezTo>
                  <a:cubicBezTo>
                    <a:pt x="16" y="29"/>
                    <a:pt x="20" y="38"/>
                    <a:pt x="25" y="35"/>
                  </a:cubicBezTo>
                  <a:cubicBezTo>
                    <a:pt x="29" y="32"/>
                    <a:pt x="25" y="26"/>
                    <a:pt x="23" y="2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21" name="Freeform 45"/>
            <p:cNvSpPr/>
            <p:nvPr/>
          </p:nvSpPr>
          <p:spPr bwMode="auto">
            <a:xfrm>
              <a:off x="10323512" y="7153275"/>
              <a:ext cx="77788" cy="185738"/>
            </a:xfrm>
            <a:custGeom>
              <a:avLst/>
              <a:gdLst>
                <a:gd name="T0" fmla="*/ 4 w 14"/>
                <a:gd name="T1" fmla="*/ 6 h 33"/>
                <a:gd name="T2" fmla="*/ 0 w 14"/>
                <a:gd name="T3" fmla="*/ 22 h 33"/>
                <a:gd name="T4" fmla="*/ 4 w 14"/>
                <a:gd name="T5" fmla="*/ 32 h 33"/>
                <a:gd name="T6" fmla="*/ 10 w 14"/>
                <a:gd name="T7" fmla="*/ 25 h 33"/>
                <a:gd name="T8" fmla="*/ 12 w 14"/>
                <a:gd name="T9" fmla="*/ 8 h 33"/>
                <a:gd name="T10" fmla="*/ 4 w 14"/>
                <a:gd name="T11" fmla="*/ 6 h 33"/>
              </a:gdLst>
              <a:ahLst/>
              <a:cxnLst>
                <a:cxn ang="0">
                  <a:pos x="T0" y="T1"/>
                </a:cxn>
                <a:cxn ang="0">
                  <a:pos x="T2" y="T3"/>
                </a:cxn>
                <a:cxn ang="0">
                  <a:pos x="T4" y="T5"/>
                </a:cxn>
                <a:cxn ang="0">
                  <a:pos x="T6" y="T7"/>
                </a:cxn>
                <a:cxn ang="0">
                  <a:pos x="T8" y="T9"/>
                </a:cxn>
                <a:cxn ang="0">
                  <a:pos x="T10" y="T11"/>
                </a:cxn>
              </a:cxnLst>
              <a:rect l="0" t="0" r="r" b="b"/>
              <a:pathLst>
                <a:path w="14" h="33">
                  <a:moveTo>
                    <a:pt x="4" y="6"/>
                  </a:moveTo>
                  <a:cubicBezTo>
                    <a:pt x="2" y="11"/>
                    <a:pt x="1" y="16"/>
                    <a:pt x="0" y="22"/>
                  </a:cubicBezTo>
                  <a:cubicBezTo>
                    <a:pt x="0" y="25"/>
                    <a:pt x="0" y="31"/>
                    <a:pt x="4" y="32"/>
                  </a:cubicBezTo>
                  <a:cubicBezTo>
                    <a:pt x="8" y="33"/>
                    <a:pt x="9" y="27"/>
                    <a:pt x="10" y="25"/>
                  </a:cubicBezTo>
                  <a:cubicBezTo>
                    <a:pt x="10" y="19"/>
                    <a:pt x="11" y="14"/>
                    <a:pt x="12" y="8"/>
                  </a:cubicBezTo>
                  <a:cubicBezTo>
                    <a:pt x="14" y="3"/>
                    <a:pt x="5" y="0"/>
                    <a:pt x="4" y="6"/>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22" name="Freeform 46"/>
            <p:cNvSpPr/>
            <p:nvPr/>
          </p:nvSpPr>
          <p:spPr bwMode="auto">
            <a:xfrm>
              <a:off x="10407650" y="7170738"/>
              <a:ext cx="100013" cy="150813"/>
            </a:xfrm>
            <a:custGeom>
              <a:avLst/>
              <a:gdLst>
                <a:gd name="T0" fmla="*/ 9 w 18"/>
                <a:gd name="T1" fmla="*/ 5 h 27"/>
                <a:gd name="T2" fmla="*/ 4 w 18"/>
                <a:gd name="T3" fmla="*/ 17 h 27"/>
                <a:gd name="T4" fmla="*/ 2 w 18"/>
                <a:gd name="T5" fmla="*/ 26 h 27"/>
                <a:gd name="T6" fmla="*/ 4 w 18"/>
                <a:gd name="T7" fmla="*/ 27 h 27"/>
                <a:gd name="T8" fmla="*/ 11 w 18"/>
                <a:gd name="T9" fmla="*/ 21 h 27"/>
                <a:gd name="T10" fmla="*/ 16 w 18"/>
                <a:gd name="T11" fmla="*/ 9 h 27"/>
                <a:gd name="T12" fmla="*/ 9 w 18"/>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18" h="27">
                  <a:moveTo>
                    <a:pt x="9" y="5"/>
                  </a:moveTo>
                  <a:cubicBezTo>
                    <a:pt x="8" y="9"/>
                    <a:pt x="6" y="13"/>
                    <a:pt x="4" y="17"/>
                  </a:cubicBezTo>
                  <a:cubicBezTo>
                    <a:pt x="3" y="20"/>
                    <a:pt x="0" y="23"/>
                    <a:pt x="2" y="26"/>
                  </a:cubicBezTo>
                  <a:cubicBezTo>
                    <a:pt x="3" y="27"/>
                    <a:pt x="4" y="27"/>
                    <a:pt x="4" y="27"/>
                  </a:cubicBezTo>
                  <a:cubicBezTo>
                    <a:pt x="8" y="27"/>
                    <a:pt x="9" y="24"/>
                    <a:pt x="11" y="21"/>
                  </a:cubicBezTo>
                  <a:cubicBezTo>
                    <a:pt x="16" y="9"/>
                    <a:pt x="16" y="9"/>
                    <a:pt x="16" y="9"/>
                  </a:cubicBezTo>
                  <a:cubicBezTo>
                    <a:pt x="18" y="4"/>
                    <a:pt x="11" y="0"/>
                    <a:pt x="9" y="5"/>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23" name="Freeform 47"/>
            <p:cNvSpPr/>
            <p:nvPr/>
          </p:nvSpPr>
          <p:spPr bwMode="auto">
            <a:xfrm>
              <a:off x="10512425" y="7177088"/>
              <a:ext cx="157163" cy="177800"/>
            </a:xfrm>
            <a:custGeom>
              <a:avLst/>
              <a:gdLst>
                <a:gd name="T0" fmla="*/ 19 w 28"/>
                <a:gd name="T1" fmla="*/ 3 h 32"/>
                <a:gd name="T2" fmla="*/ 0 w 28"/>
                <a:gd name="T3" fmla="*/ 29 h 32"/>
                <a:gd name="T4" fmla="*/ 3 w 28"/>
                <a:gd name="T5" fmla="*/ 31 h 32"/>
                <a:gd name="T6" fmla="*/ 24 w 28"/>
                <a:gd name="T7" fmla="*/ 8 h 32"/>
                <a:gd name="T8" fmla="*/ 19 w 28"/>
                <a:gd name="T9" fmla="*/ 3 h 32"/>
              </a:gdLst>
              <a:ahLst/>
              <a:cxnLst>
                <a:cxn ang="0">
                  <a:pos x="T0" y="T1"/>
                </a:cxn>
                <a:cxn ang="0">
                  <a:pos x="T2" y="T3"/>
                </a:cxn>
                <a:cxn ang="0">
                  <a:pos x="T4" y="T5"/>
                </a:cxn>
                <a:cxn ang="0">
                  <a:pos x="T6" y="T7"/>
                </a:cxn>
                <a:cxn ang="0">
                  <a:pos x="T8" y="T9"/>
                </a:cxn>
              </a:cxnLst>
              <a:rect l="0" t="0" r="r" b="b"/>
              <a:pathLst>
                <a:path w="28" h="32">
                  <a:moveTo>
                    <a:pt x="19" y="3"/>
                  </a:moveTo>
                  <a:cubicBezTo>
                    <a:pt x="12" y="10"/>
                    <a:pt x="3" y="19"/>
                    <a:pt x="0" y="29"/>
                  </a:cubicBezTo>
                  <a:cubicBezTo>
                    <a:pt x="0" y="31"/>
                    <a:pt x="1" y="32"/>
                    <a:pt x="3" y="31"/>
                  </a:cubicBezTo>
                  <a:cubicBezTo>
                    <a:pt x="11" y="25"/>
                    <a:pt x="17" y="16"/>
                    <a:pt x="24" y="8"/>
                  </a:cubicBezTo>
                  <a:cubicBezTo>
                    <a:pt x="28" y="5"/>
                    <a:pt x="22" y="0"/>
                    <a:pt x="19"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120"/>
          <p:cNvGrpSpPr/>
          <p:nvPr/>
        </p:nvGrpSpPr>
        <p:grpSpPr>
          <a:xfrm>
            <a:off x="8842374" y="6303963"/>
            <a:ext cx="339726" cy="273050"/>
            <a:chOff x="7986712" y="6397625"/>
            <a:chExt cx="339726" cy="273050"/>
          </a:xfrm>
        </p:grpSpPr>
        <p:sp>
          <p:nvSpPr>
            <p:cNvPr id="1048624" name="Freeform 48"/>
            <p:cNvSpPr/>
            <p:nvPr/>
          </p:nvSpPr>
          <p:spPr bwMode="auto">
            <a:xfrm>
              <a:off x="7986712" y="6475413"/>
              <a:ext cx="128588" cy="190500"/>
            </a:xfrm>
            <a:custGeom>
              <a:avLst/>
              <a:gdLst>
                <a:gd name="T0" fmla="*/ 17 w 23"/>
                <a:gd name="T1" fmla="*/ 19 h 34"/>
                <a:gd name="T2" fmla="*/ 6 w 23"/>
                <a:gd name="T3" fmla="*/ 3 h 34"/>
                <a:gd name="T4" fmla="*/ 2 w 23"/>
                <a:gd name="T5" fmla="*/ 5 h 34"/>
                <a:gd name="T6" fmla="*/ 10 w 23"/>
                <a:gd name="T7" fmla="*/ 20 h 34"/>
                <a:gd name="T8" fmla="*/ 20 w 23"/>
                <a:gd name="T9" fmla="*/ 33 h 34"/>
                <a:gd name="T10" fmla="*/ 23 w 23"/>
                <a:gd name="T11" fmla="*/ 31 h 34"/>
                <a:gd name="T12" fmla="*/ 17 w 23"/>
                <a:gd name="T13" fmla="*/ 19 h 34"/>
              </a:gdLst>
              <a:ahLst/>
              <a:cxnLst>
                <a:cxn ang="0">
                  <a:pos x="T0" y="T1"/>
                </a:cxn>
                <a:cxn ang="0">
                  <a:pos x="T2" y="T3"/>
                </a:cxn>
                <a:cxn ang="0">
                  <a:pos x="T4" y="T5"/>
                </a:cxn>
                <a:cxn ang="0">
                  <a:pos x="T6" y="T7"/>
                </a:cxn>
                <a:cxn ang="0">
                  <a:pos x="T8" y="T9"/>
                </a:cxn>
                <a:cxn ang="0">
                  <a:pos x="T10" y="T11"/>
                </a:cxn>
                <a:cxn ang="0">
                  <a:pos x="T12" y="T13"/>
                </a:cxn>
              </a:cxnLst>
              <a:rect l="0" t="0" r="r" b="b"/>
              <a:pathLst>
                <a:path w="23" h="34">
                  <a:moveTo>
                    <a:pt x="17" y="19"/>
                  </a:moveTo>
                  <a:cubicBezTo>
                    <a:pt x="13" y="13"/>
                    <a:pt x="10" y="8"/>
                    <a:pt x="6" y="3"/>
                  </a:cubicBezTo>
                  <a:cubicBezTo>
                    <a:pt x="4" y="0"/>
                    <a:pt x="0" y="2"/>
                    <a:pt x="2" y="5"/>
                  </a:cubicBezTo>
                  <a:cubicBezTo>
                    <a:pt x="5" y="10"/>
                    <a:pt x="7" y="15"/>
                    <a:pt x="10" y="20"/>
                  </a:cubicBezTo>
                  <a:cubicBezTo>
                    <a:pt x="13" y="24"/>
                    <a:pt x="15" y="31"/>
                    <a:pt x="20" y="33"/>
                  </a:cubicBezTo>
                  <a:cubicBezTo>
                    <a:pt x="21" y="34"/>
                    <a:pt x="23" y="33"/>
                    <a:pt x="23" y="31"/>
                  </a:cubicBezTo>
                  <a:cubicBezTo>
                    <a:pt x="23" y="26"/>
                    <a:pt x="19" y="22"/>
                    <a:pt x="17" y="19"/>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25" name="Freeform 49"/>
            <p:cNvSpPr/>
            <p:nvPr/>
          </p:nvSpPr>
          <p:spPr bwMode="auto">
            <a:xfrm>
              <a:off x="8126412" y="6537325"/>
              <a:ext cx="49213" cy="117475"/>
            </a:xfrm>
            <a:custGeom>
              <a:avLst/>
              <a:gdLst>
                <a:gd name="T0" fmla="*/ 7 w 9"/>
                <a:gd name="T1" fmla="*/ 13 h 21"/>
                <a:gd name="T2" fmla="*/ 6 w 9"/>
                <a:gd name="T3" fmla="*/ 3 h 21"/>
                <a:gd name="T4" fmla="*/ 0 w 9"/>
                <a:gd name="T5" fmla="*/ 4 h 21"/>
                <a:gd name="T6" fmla="*/ 2 w 9"/>
                <a:gd name="T7" fmla="*/ 13 h 21"/>
                <a:gd name="T8" fmla="*/ 5 w 9"/>
                <a:gd name="T9" fmla="*/ 21 h 21"/>
                <a:gd name="T10" fmla="*/ 7 w 9"/>
                <a:gd name="T11" fmla="*/ 20 h 21"/>
                <a:gd name="T12" fmla="*/ 7 w 9"/>
                <a:gd name="T13" fmla="*/ 13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7" y="13"/>
                  </a:moveTo>
                  <a:cubicBezTo>
                    <a:pt x="7" y="9"/>
                    <a:pt x="6" y="6"/>
                    <a:pt x="6" y="3"/>
                  </a:cubicBezTo>
                  <a:cubicBezTo>
                    <a:pt x="5" y="0"/>
                    <a:pt x="0" y="1"/>
                    <a:pt x="0" y="4"/>
                  </a:cubicBezTo>
                  <a:cubicBezTo>
                    <a:pt x="1" y="7"/>
                    <a:pt x="1" y="10"/>
                    <a:pt x="2" y="13"/>
                  </a:cubicBezTo>
                  <a:cubicBezTo>
                    <a:pt x="2" y="16"/>
                    <a:pt x="2" y="19"/>
                    <a:pt x="5" y="21"/>
                  </a:cubicBezTo>
                  <a:cubicBezTo>
                    <a:pt x="6" y="21"/>
                    <a:pt x="6" y="21"/>
                    <a:pt x="7" y="20"/>
                  </a:cubicBezTo>
                  <a:cubicBezTo>
                    <a:pt x="9" y="18"/>
                    <a:pt x="8" y="16"/>
                    <a:pt x="7" y="1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26" name="Freeform 50"/>
            <p:cNvSpPr/>
            <p:nvPr/>
          </p:nvSpPr>
          <p:spPr bwMode="auto">
            <a:xfrm>
              <a:off x="8204200" y="6397625"/>
              <a:ext cx="122238" cy="273050"/>
            </a:xfrm>
            <a:custGeom>
              <a:avLst/>
              <a:gdLst>
                <a:gd name="T0" fmla="*/ 16 w 22"/>
                <a:gd name="T1" fmla="*/ 3 h 49"/>
                <a:gd name="T2" fmla="*/ 0 w 22"/>
                <a:gd name="T3" fmla="*/ 46 h 49"/>
                <a:gd name="T4" fmla="*/ 4 w 22"/>
                <a:gd name="T5" fmla="*/ 47 h 49"/>
                <a:gd name="T6" fmla="*/ 11 w 22"/>
                <a:gd name="T7" fmla="*/ 30 h 49"/>
                <a:gd name="T8" fmla="*/ 20 w 22"/>
                <a:gd name="T9" fmla="*/ 6 h 49"/>
                <a:gd name="T10" fmla="*/ 16 w 22"/>
                <a:gd name="T11" fmla="*/ 3 h 49"/>
              </a:gdLst>
              <a:ahLst/>
              <a:cxnLst>
                <a:cxn ang="0">
                  <a:pos x="T0" y="T1"/>
                </a:cxn>
                <a:cxn ang="0">
                  <a:pos x="T2" y="T3"/>
                </a:cxn>
                <a:cxn ang="0">
                  <a:pos x="T4" y="T5"/>
                </a:cxn>
                <a:cxn ang="0">
                  <a:pos x="T6" y="T7"/>
                </a:cxn>
                <a:cxn ang="0">
                  <a:pos x="T8" y="T9"/>
                </a:cxn>
                <a:cxn ang="0">
                  <a:pos x="T10" y="T11"/>
                </a:cxn>
              </a:cxnLst>
              <a:rect l="0" t="0" r="r" b="b"/>
              <a:pathLst>
                <a:path w="22" h="49">
                  <a:moveTo>
                    <a:pt x="16" y="3"/>
                  </a:moveTo>
                  <a:cubicBezTo>
                    <a:pt x="10" y="16"/>
                    <a:pt x="0" y="32"/>
                    <a:pt x="0" y="46"/>
                  </a:cubicBezTo>
                  <a:cubicBezTo>
                    <a:pt x="1" y="48"/>
                    <a:pt x="3" y="49"/>
                    <a:pt x="4" y="47"/>
                  </a:cubicBezTo>
                  <a:cubicBezTo>
                    <a:pt x="8" y="42"/>
                    <a:pt x="9" y="36"/>
                    <a:pt x="11" y="30"/>
                  </a:cubicBezTo>
                  <a:cubicBezTo>
                    <a:pt x="13" y="22"/>
                    <a:pt x="17" y="14"/>
                    <a:pt x="20" y="6"/>
                  </a:cubicBezTo>
                  <a:cubicBezTo>
                    <a:pt x="22" y="3"/>
                    <a:pt x="17" y="0"/>
                    <a:pt x="16"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128"/>
          <p:cNvGrpSpPr/>
          <p:nvPr/>
        </p:nvGrpSpPr>
        <p:grpSpPr>
          <a:xfrm>
            <a:off x="5684837" y="6146800"/>
            <a:ext cx="401638" cy="296863"/>
            <a:chOff x="6027737" y="6089650"/>
            <a:chExt cx="401638" cy="296863"/>
          </a:xfrm>
        </p:grpSpPr>
        <p:sp>
          <p:nvSpPr>
            <p:cNvPr id="1048627" name="Freeform 55"/>
            <p:cNvSpPr/>
            <p:nvPr/>
          </p:nvSpPr>
          <p:spPr bwMode="auto">
            <a:xfrm>
              <a:off x="6027737" y="6196013"/>
              <a:ext cx="101600" cy="130175"/>
            </a:xfrm>
            <a:custGeom>
              <a:avLst/>
              <a:gdLst>
                <a:gd name="T0" fmla="*/ 12 w 18"/>
                <a:gd name="T1" fmla="*/ 10 h 23"/>
                <a:gd name="T2" fmla="*/ 3 w 18"/>
                <a:gd name="T3" fmla="*/ 1 h 23"/>
                <a:gd name="T4" fmla="*/ 1 w 18"/>
                <a:gd name="T5" fmla="*/ 3 h 23"/>
                <a:gd name="T6" fmla="*/ 7 w 18"/>
                <a:gd name="T7" fmla="*/ 13 h 23"/>
                <a:gd name="T8" fmla="*/ 13 w 18"/>
                <a:gd name="T9" fmla="*/ 23 h 23"/>
                <a:gd name="T10" fmla="*/ 16 w 18"/>
                <a:gd name="T11" fmla="*/ 22 h 23"/>
                <a:gd name="T12" fmla="*/ 12 w 18"/>
                <a:gd name="T13" fmla="*/ 10 h 23"/>
              </a:gdLst>
              <a:ahLst/>
              <a:cxnLst>
                <a:cxn ang="0">
                  <a:pos x="T0" y="T1"/>
                </a:cxn>
                <a:cxn ang="0">
                  <a:pos x="T2" y="T3"/>
                </a:cxn>
                <a:cxn ang="0">
                  <a:pos x="T4" y="T5"/>
                </a:cxn>
                <a:cxn ang="0">
                  <a:pos x="T6" y="T7"/>
                </a:cxn>
                <a:cxn ang="0">
                  <a:pos x="T8" y="T9"/>
                </a:cxn>
                <a:cxn ang="0">
                  <a:pos x="T10" y="T11"/>
                </a:cxn>
                <a:cxn ang="0">
                  <a:pos x="T12" y="T13"/>
                </a:cxn>
              </a:cxnLst>
              <a:rect l="0" t="0" r="r" b="b"/>
              <a:pathLst>
                <a:path w="18" h="23">
                  <a:moveTo>
                    <a:pt x="12" y="10"/>
                  </a:moveTo>
                  <a:cubicBezTo>
                    <a:pt x="10" y="7"/>
                    <a:pt x="7" y="3"/>
                    <a:pt x="3" y="1"/>
                  </a:cubicBezTo>
                  <a:cubicBezTo>
                    <a:pt x="2" y="0"/>
                    <a:pt x="0" y="1"/>
                    <a:pt x="1" y="3"/>
                  </a:cubicBezTo>
                  <a:cubicBezTo>
                    <a:pt x="2" y="7"/>
                    <a:pt x="5" y="10"/>
                    <a:pt x="7" y="13"/>
                  </a:cubicBezTo>
                  <a:cubicBezTo>
                    <a:pt x="9" y="16"/>
                    <a:pt x="10" y="21"/>
                    <a:pt x="13" y="23"/>
                  </a:cubicBezTo>
                  <a:cubicBezTo>
                    <a:pt x="14" y="23"/>
                    <a:pt x="16" y="23"/>
                    <a:pt x="16" y="22"/>
                  </a:cubicBezTo>
                  <a:cubicBezTo>
                    <a:pt x="18" y="18"/>
                    <a:pt x="14" y="13"/>
                    <a:pt x="12" y="10"/>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28" name="Freeform 56"/>
            <p:cNvSpPr/>
            <p:nvPr/>
          </p:nvSpPr>
          <p:spPr bwMode="auto">
            <a:xfrm>
              <a:off x="6134100" y="6213475"/>
              <a:ext cx="33338" cy="95250"/>
            </a:xfrm>
            <a:custGeom>
              <a:avLst/>
              <a:gdLst>
                <a:gd name="T0" fmla="*/ 5 w 6"/>
                <a:gd name="T1" fmla="*/ 3 h 17"/>
                <a:gd name="T2" fmla="*/ 0 w 6"/>
                <a:gd name="T3" fmla="*/ 3 h 17"/>
                <a:gd name="T4" fmla="*/ 1 w 6"/>
                <a:gd name="T5" fmla="*/ 15 h 17"/>
                <a:gd name="T6" fmla="*/ 4 w 6"/>
                <a:gd name="T7" fmla="*/ 15 h 17"/>
                <a:gd name="T8" fmla="*/ 5 w 6"/>
                <a:gd name="T9" fmla="*/ 3 h 17"/>
              </a:gdLst>
              <a:ahLst/>
              <a:cxnLst>
                <a:cxn ang="0">
                  <a:pos x="T0" y="T1"/>
                </a:cxn>
                <a:cxn ang="0">
                  <a:pos x="T2" y="T3"/>
                </a:cxn>
                <a:cxn ang="0">
                  <a:pos x="T4" y="T5"/>
                </a:cxn>
                <a:cxn ang="0">
                  <a:pos x="T6" y="T7"/>
                </a:cxn>
                <a:cxn ang="0">
                  <a:pos x="T8" y="T9"/>
                </a:cxn>
              </a:cxnLst>
              <a:rect l="0" t="0" r="r" b="b"/>
              <a:pathLst>
                <a:path w="6" h="17">
                  <a:moveTo>
                    <a:pt x="5" y="3"/>
                  </a:moveTo>
                  <a:cubicBezTo>
                    <a:pt x="5" y="0"/>
                    <a:pt x="0" y="0"/>
                    <a:pt x="0" y="3"/>
                  </a:cubicBezTo>
                  <a:cubicBezTo>
                    <a:pt x="0" y="7"/>
                    <a:pt x="0" y="12"/>
                    <a:pt x="1" y="15"/>
                  </a:cubicBezTo>
                  <a:cubicBezTo>
                    <a:pt x="2" y="17"/>
                    <a:pt x="4" y="17"/>
                    <a:pt x="4" y="15"/>
                  </a:cubicBezTo>
                  <a:cubicBezTo>
                    <a:pt x="6" y="12"/>
                    <a:pt x="5" y="7"/>
                    <a:pt x="5"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29" name="Freeform 57"/>
            <p:cNvSpPr/>
            <p:nvPr/>
          </p:nvSpPr>
          <p:spPr bwMode="auto">
            <a:xfrm>
              <a:off x="6229350" y="6089650"/>
              <a:ext cx="111125" cy="269875"/>
            </a:xfrm>
            <a:custGeom>
              <a:avLst/>
              <a:gdLst>
                <a:gd name="T0" fmla="*/ 15 w 20"/>
                <a:gd name="T1" fmla="*/ 2 h 48"/>
                <a:gd name="T2" fmla="*/ 7 w 20"/>
                <a:gd name="T3" fmla="*/ 24 h 48"/>
                <a:gd name="T4" fmla="*/ 1 w 20"/>
                <a:gd name="T5" fmla="*/ 46 h 48"/>
                <a:gd name="T6" fmla="*/ 4 w 20"/>
                <a:gd name="T7" fmla="*/ 47 h 48"/>
                <a:gd name="T8" fmla="*/ 11 w 20"/>
                <a:gd name="T9" fmla="*/ 28 h 48"/>
                <a:gd name="T10" fmla="*/ 19 w 20"/>
                <a:gd name="T11" fmla="*/ 3 h 48"/>
                <a:gd name="T12" fmla="*/ 15 w 20"/>
                <a:gd name="T13" fmla="*/ 2 h 48"/>
              </a:gdLst>
              <a:ahLst/>
              <a:cxnLst>
                <a:cxn ang="0">
                  <a:pos x="T0" y="T1"/>
                </a:cxn>
                <a:cxn ang="0">
                  <a:pos x="T2" y="T3"/>
                </a:cxn>
                <a:cxn ang="0">
                  <a:pos x="T4" y="T5"/>
                </a:cxn>
                <a:cxn ang="0">
                  <a:pos x="T6" y="T7"/>
                </a:cxn>
                <a:cxn ang="0">
                  <a:pos x="T8" y="T9"/>
                </a:cxn>
                <a:cxn ang="0">
                  <a:pos x="T10" y="T11"/>
                </a:cxn>
                <a:cxn ang="0">
                  <a:pos x="T12" y="T13"/>
                </a:cxn>
              </a:cxnLst>
              <a:rect l="0" t="0" r="r" b="b"/>
              <a:pathLst>
                <a:path w="20" h="48">
                  <a:moveTo>
                    <a:pt x="15" y="2"/>
                  </a:moveTo>
                  <a:cubicBezTo>
                    <a:pt x="12" y="9"/>
                    <a:pt x="10" y="16"/>
                    <a:pt x="7" y="24"/>
                  </a:cubicBezTo>
                  <a:cubicBezTo>
                    <a:pt x="5" y="31"/>
                    <a:pt x="0" y="39"/>
                    <a:pt x="1" y="46"/>
                  </a:cubicBezTo>
                  <a:cubicBezTo>
                    <a:pt x="1" y="47"/>
                    <a:pt x="3" y="48"/>
                    <a:pt x="4" y="47"/>
                  </a:cubicBezTo>
                  <a:cubicBezTo>
                    <a:pt x="8" y="42"/>
                    <a:pt x="9" y="35"/>
                    <a:pt x="11" y="28"/>
                  </a:cubicBezTo>
                  <a:cubicBezTo>
                    <a:pt x="14" y="20"/>
                    <a:pt x="16" y="11"/>
                    <a:pt x="19" y="3"/>
                  </a:cubicBezTo>
                  <a:cubicBezTo>
                    <a:pt x="20" y="1"/>
                    <a:pt x="16" y="0"/>
                    <a:pt x="15"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0" name="Freeform 58"/>
            <p:cNvSpPr/>
            <p:nvPr/>
          </p:nvSpPr>
          <p:spPr bwMode="auto">
            <a:xfrm>
              <a:off x="6335712" y="6253163"/>
              <a:ext cx="93663" cy="133350"/>
            </a:xfrm>
            <a:custGeom>
              <a:avLst/>
              <a:gdLst>
                <a:gd name="T0" fmla="*/ 12 w 17"/>
                <a:gd name="T1" fmla="*/ 1 h 24"/>
                <a:gd name="T2" fmla="*/ 5 w 17"/>
                <a:gd name="T3" fmla="*/ 12 h 24"/>
                <a:gd name="T4" fmla="*/ 1 w 17"/>
                <a:gd name="T5" fmla="*/ 23 h 24"/>
                <a:gd name="T6" fmla="*/ 3 w 17"/>
                <a:gd name="T7" fmla="*/ 24 h 24"/>
                <a:gd name="T8" fmla="*/ 8 w 17"/>
                <a:gd name="T9" fmla="*/ 15 h 24"/>
                <a:gd name="T10" fmla="*/ 15 w 17"/>
                <a:gd name="T11" fmla="*/ 4 h 24"/>
                <a:gd name="T12" fmla="*/ 12 w 1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17" h="24">
                  <a:moveTo>
                    <a:pt x="12" y="1"/>
                  </a:moveTo>
                  <a:cubicBezTo>
                    <a:pt x="10" y="5"/>
                    <a:pt x="7" y="8"/>
                    <a:pt x="5" y="12"/>
                  </a:cubicBezTo>
                  <a:cubicBezTo>
                    <a:pt x="3" y="15"/>
                    <a:pt x="0" y="19"/>
                    <a:pt x="1" y="23"/>
                  </a:cubicBezTo>
                  <a:cubicBezTo>
                    <a:pt x="1" y="24"/>
                    <a:pt x="2" y="24"/>
                    <a:pt x="3" y="24"/>
                  </a:cubicBezTo>
                  <a:cubicBezTo>
                    <a:pt x="6" y="22"/>
                    <a:pt x="7" y="18"/>
                    <a:pt x="8" y="15"/>
                  </a:cubicBezTo>
                  <a:cubicBezTo>
                    <a:pt x="10" y="11"/>
                    <a:pt x="13" y="7"/>
                    <a:pt x="15" y="4"/>
                  </a:cubicBezTo>
                  <a:cubicBezTo>
                    <a:pt x="17" y="2"/>
                    <a:pt x="14" y="0"/>
                    <a:pt x="12" y="1"/>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2" name="组合 123"/>
          <p:cNvGrpSpPr/>
          <p:nvPr/>
        </p:nvGrpSpPr>
        <p:grpSpPr>
          <a:xfrm>
            <a:off x="3327723" y="6284119"/>
            <a:ext cx="496888" cy="319088"/>
            <a:chOff x="2659062" y="7629525"/>
            <a:chExt cx="496888" cy="319088"/>
          </a:xfrm>
        </p:grpSpPr>
        <p:sp>
          <p:nvSpPr>
            <p:cNvPr id="1048631" name="Freeform 63"/>
            <p:cNvSpPr/>
            <p:nvPr/>
          </p:nvSpPr>
          <p:spPr bwMode="auto">
            <a:xfrm>
              <a:off x="2659062" y="7731125"/>
              <a:ext cx="150813" cy="155575"/>
            </a:xfrm>
            <a:custGeom>
              <a:avLst/>
              <a:gdLst>
                <a:gd name="T0" fmla="*/ 26 w 27"/>
                <a:gd name="T1" fmla="*/ 26 h 28"/>
                <a:gd name="T2" fmla="*/ 17 w 27"/>
                <a:gd name="T3" fmla="*/ 15 h 28"/>
                <a:gd name="T4" fmla="*/ 6 w 27"/>
                <a:gd name="T5" fmla="*/ 2 h 28"/>
                <a:gd name="T6" fmla="*/ 1 w 27"/>
                <a:gd name="T7" fmla="*/ 5 h 28"/>
                <a:gd name="T8" fmla="*/ 12 w 27"/>
                <a:gd name="T9" fmla="*/ 19 h 28"/>
                <a:gd name="T10" fmla="*/ 25 w 27"/>
                <a:gd name="T11" fmla="*/ 28 h 28"/>
                <a:gd name="T12" fmla="*/ 26 w 27"/>
                <a:gd name="T13" fmla="*/ 26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26" y="26"/>
                  </a:moveTo>
                  <a:cubicBezTo>
                    <a:pt x="25" y="21"/>
                    <a:pt x="20" y="19"/>
                    <a:pt x="17" y="15"/>
                  </a:cubicBezTo>
                  <a:cubicBezTo>
                    <a:pt x="13" y="11"/>
                    <a:pt x="9" y="7"/>
                    <a:pt x="6" y="2"/>
                  </a:cubicBezTo>
                  <a:cubicBezTo>
                    <a:pt x="4" y="0"/>
                    <a:pt x="0" y="2"/>
                    <a:pt x="1" y="5"/>
                  </a:cubicBezTo>
                  <a:cubicBezTo>
                    <a:pt x="4" y="10"/>
                    <a:pt x="8" y="14"/>
                    <a:pt x="12" y="19"/>
                  </a:cubicBezTo>
                  <a:cubicBezTo>
                    <a:pt x="15" y="22"/>
                    <a:pt x="20" y="27"/>
                    <a:pt x="25" y="28"/>
                  </a:cubicBezTo>
                  <a:cubicBezTo>
                    <a:pt x="26" y="28"/>
                    <a:pt x="27" y="27"/>
                    <a:pt x="26" y="26"/>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2" name="Freeform 64"/>
            <p:cNvSpPr/>
            <p:nvPr/>
          </p:nvSpPr>
          <p:spPr bwMode="auto">
            <a:xfrm>
              <a:off x="2809875" y="7662863"/>
              <a:ext cx="61913" cy="230188"/>
            </a:xfrm>
            <a:custGeom>
              <a:avLst/>
              <a:gdLst>
                <a:gd name="T0" fmla="*/ 10 w 11"/>
                <a:gd name="T1" fmla="*/ 4 h 41"/>
                <a:gd name="T2" fmla="*/ 4 w 11"/>
                <a:gd name="T3" fmla="*/ 3 h 41"/>
                <a:gd name="T4" fmla="*/ 2 w 11"/>
                <a:gd name="T5" fmla="*/ 23 h 41"/>
                <a:gd name="T6" fmla="*/ 4 w 11"/>
                <a:gd name="T7" fmla="*/ 40 h 41"/>
                <a:gd name="T8" fmla="*/ 7 w 11"/>
                <a:gd name="T9" fmla="*/ 40 h 41"/>
                <a:gd name="T10" fmla="*/ 10 w 11"/>
                <a:gd name="T11" fmla="*/ 25 h 41"/>
                <a:gd name="T12" fmla="*/ 10 w 11"/>
                <a:gd name="T13" fmla="*/ 4 h 41"/>
              </a:gdLst>
              <a:ahLst/>
              <a:cxnLst>
                <a:cxn ang="0">
                  <a:pos x="T0" y="T1"/>
                </a:cxn>
                <a:cxn ang="0">
                  <a:pos x="T2" y="T3"/>
                </a:cxn>
                <a:cxn ang="0">
                  <a:pos x="T4" y="T5"/>
                </a:cxn>
                <a:cxn ang="0">
                  <a:pos x="T6" y="T7"/>
                </a:cxn>
                <a:cxn ang="0">
                  <a:pos x="T8" y="T9"/>
                </a:cxn>
                <a:cxn ang="0">
                  <a:pos x="T10" y="T11"/>
                </a:cxn>
                <a:cxn ang="0">
                  <a:pos x="T12" y="T13"/>
                </a:cxn>
              </a:cxnLst>
              <a:rect l="0" t="0" r="r" b="b"/>
              <a:pathLst>
                <a:path w="11" h="41">
                  <a:moveTo>
                    <a:pt x="10" y="4"/>
                  </a:moveTo>
                  <a:cubicBezTo>
                    <a:pt x="10" y="1"/>
                    <a:pt x="5" y="0"/>
                    <a:pt x="4" y="3"/>
                  </a:cubicBezTo>
                  <a:cubicBezTo>
                    <a:pt x="3" y="10"/>
                    <a:pt x="3" y="16"/>
                    <a:pt x="2" y="23"/>
                  </a:cubicBezTo>
                  <a:cubicBezTo>
                    <a:pt x="2" y="28"/>
                    <a:pt x="0" y="35"/>
                    <a:pt x="4" y="40"/>
                  </a:cubicBezTo>
                  <a:cubicBezTo>
                    <a:pt x="5" y="41"/>
                    <a:pt x="6" y="41"/>
                    <a:pt x="7" y="40"/>
                  </a:cubicBezTo>
                  <a:cubicBezTo>
                    <a:pt x="10" y="36"/>
                    <a:pt x="9" y="30"/>
                    <a:pt x="10" y="25"/>
                  </a:cubicBezTo>
                  <a:cubicBezTo>
                    <a:pt x="10" y="18"/>
                    <a:pt x="11" y="11"/>
                    <a:pt x="10"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3" name="Freeform 65"/>
            <p:cNvSpPr/>
            <p:nvPr/>
          </p:nvSpPr>
          <p:spPr bwMode="auto">
            <a:xfrm>
              <a:off x="2882900" y="7786688"/>
              <a:ext cx="88900" cy="111125"/>
            </a:xfrm>
            <a:custGeom>
              <a:avLst/>
              <a:gdLst>
                <a:gd name="T0" fmla="*/ 10 w 16"/>
                <a:gd name="T1" fmla="*/ 2 h 20"/>
                <a:gd name="T2" fmla="*/ 1 w 16"/>
                <a:gd name="T3" fmla="*/ 14 h 20"/>
                <a:gd name="T4" fmla="*/ 6 w 16"/>
                <a:gd name="T5" fmla="*/ 18 h 20"/>
                <a:gd name="T6" fmla="*/ 14 w 16"/>
                <a:gd name="T7" fmla="*/ 5 h 20"/>
                <a:gd name="T8" fmla="*/ 10 w 16"/>
                <a:gd name="T9" fmla="*/ 2 h 20"/>
              </a:gdLst>
              <a:ahLst/>
              <a:cxnLst>
                <a:cxn ang="0">
                  <a:pos x="T0" y="T1"/>
                </a:cxn>
                <a:cxn ang="0">
                  <a:pos x="T2" y="T3"/>
                </a:cxn>
                <a:cxn ang="0">
                  <a:pos x="T4" y="T5"/>
                </a:cxn>
                <a:cxn ang="0">
                  <a:pos x="T6" y="T7"/>
                </a:cxn>
                <a:cxn ang="0">
                  <a:pos x="T8" y="T9"/>
                </a:cxn>
              </a:cxnLst>
              <a:rect l="0" t="0" r="r" b="b"/>
              <a:pathLst>
                <a:path w="16" h="20">
                  <a:moveTo>
                    <a:pt x="10" y="2"/>
                  </a:moveTo>
                  <a:cubicBezTo>
                    <a:pt x="7" y="6"/>
                    <a:pt x="4" y="10"/>
                    <a:pt x="1" y="14"/>
                  </a:cubicBezTo>
                  <a:cubicBezTo>
                    <a:pt x="0" y="17"/>
                    <a:pt x="3" y="20"/>
                    <a:pt x="6" y="18"/>
                  </a:cubicBezTo>
                  <a:cubicBezTo>
                    <a:pt x="9" y="14"/>
                    <a:pt x="12" y="9"/>
                    <a:pt x="14" y="5"/>
                  </a:cubicBezTo>
                  <a:cubicBezTo>
                    <a:pt x="16" y="2"/>
                    <a:pt x="12" y="0"/>
                    <a:pt x="10"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4" name="Freeform 66"/>
            <p:cNvSpPr/>
            <p:nvPr/>
          </p:nvSpPr>
          <p:spPr bwMode="auto">
            <a:xfrm>
              <a:off x="2987675" y="7629525"/>
              <a:ext cx="128588" cy="246063"/>
            </a:xfrm>
            <a:custGeom>
              <a:avLst/>
              <a:gdLst>
                <a:gd name="T0" fmla="*/ 19 w 23"/>
                <a:gd name="T1" fmla="*/ 2 h 44"/>
                <a:gd name="T2" fmla="*/ 8 w 23"/>
                <a:gd name="T3" fmla="*/ 24 h 44"/>
                <a:gd name="T4" fmla="*/ 1 w 23"/>
                <a:gd name="T5" fmla="*/ 42 h 44"/>
                <a:gd name="T6" fmla="*/ 3 w 23"/>
                <a:gd name="T7" fmla="*/ 44 h 44"/>
                <a:gd name="T8" fmla="*/ 12 w 23"/>
                <a:gd name="T9" fmla="*/ 27 h 44"/>
                <a:gd name="T10" fmla="*/ 22 w 23"/>
                <a:gd name="T11" fmla="*/ 4 h 44"/>
                <a:gd name="T12" fmla="*/ 19 w 23"/>
                <a:gd name="T13" fmla="*/ 2 h 44"/>
              </a:gdLst>
              <a:ahLst/>
              <a:cxnLst>
                <a:cxn ang="0">
                  <a:pos x="T0" y="T1"/>
                </a:cxn>
                <a:cxn ang="0">
                  <a:pos x="T2" y="T3"/>
                </a:cxn>
                <a:cxn ang="0">
                  <a:pos x="T4" y="T5"/>
                </a:cxn>
                <a:cxn ang="0">
                  <a:pos x="T6" y="T7"/>
                </a:cxn>
                <a:cxn ang="0">
                  <a:pos x="T8" y="T9"/>
                </a:cxn>
                <a:cxn ang="0">
                  <a:pos x="T10" y="T11"/>
                </a:cxn>
                <a:cxn ang="0">
                  <a:pos x="T12" y="T13"/>
                </a:cxn>
              </a:cxnLst>
              <a:rect l="0" t="0" r="r" b="b"/>
              <a:pathLst>
                <a:path w="23" h="44">
                  <a:moveTo>
                    <a:pt x="19" y="2"/>
                  </a:moveTo>
                  <a:cubicBezTo>
                    <a:pt x="15" y="9"/>
                    <a:pt x="11" y="17"/>
                    <a:pt x="8" y="24"/>
                  </a:cubicBezTo>
                  <a:cubicBezTo>
                    <a:pt x="5" y="30"/>
                    <a:pt x="1" y="36"/>
                    <a:pt x="1" y="42"/>
                  </a:cubicBezTo>
                  <a:cubicBezTo>
                    <a:pt x="0" y="44"/>
                    <a:pt x="2" y="44"/>
                    <a:pt x="3" y="44"/>
                  </a:cubicBezTo>
                  <a:cubicBezTo>
                    <a:pt x="8" y="39"/>
                    <a:pt x="10" y="33"/>
                    <a:pt x="12" y="27"/>
                  </a:cubicBezTo>
                  <a:cubicBezTo>
                    <a:pt x="16" y="19"/>
                    <a:pt x="19" y="12"/>
                    <a:pt x="22" y="4"/>
                  </a:cubicBezTo>
                  <a:cubicBezTo>
                    <a:pt x="23" y="2"/>
                    <a:pt x="20" y="0"/>
                    <a:pt x="19"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5" name="Freeform 67"/>
            <p:cNvSpPr/>
            <p:nvPr/>
          </p:nvSpPr>
          <p:spPr bwMode="auto">
            <a:xfrm>
              <a:off x="3033712" y="7804150"/>
              <a:ext cx="122238" cy="144463"/>
            </a:xfrm>
            <a:custGeom>
              <a:avLst/>
              <a:gdLst>
                <a:gd name="T0" fmla="*/ 13 w 22"/>
                <a:gd name="T1" fmla="*/ 4 h 26"/>
                <a:gd name="T2" fmla="*/ 6 w 22"/>
                <a:gd name="T3" fmla="*/ 13 h 26"/>
                <a:gd name="T4" fmla="*/ 1 w 22"/>
                <a:gd name="T5" fmla="*/ 23 h 26"/>
                <a:gd name="T6" fmla="*/ 4 w 22"/>
                <a:gd name="T7" fmla="*/ 25 h 26"/>
                <a:gd name="T8" fmla="*/ 12 w 22"/>
                <a:gd name="T9" fmla="*/ 17 h 26"/>
                <a:gd name="T10" fmla="*/ 19 w 22"/>
                <a:gd name="T11" fmla="*/ 8 h 26"/>
                <a:gd name="T12" fmla="*/ 13 w 22"/>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22" h="26">
                  <a:moveTo>
                    <a:pt x="13" y="4"/>
                  </a:moveTo>
                  <a:cubicBezTo>
                    <a:pt x="11" y="7"/>
                    <a:pt x="9" y="10"/>
                    <a:pt x="6" y="13"/>
                  </a:cubicBezTo>
                  <a:cubicBezTo>
                    <a:pt x="4" y="16"/>
                    <a:pt x="2" y="19"/>
                    <a:pt x="1" y="23"/>
                  </a:cubicBezTo>
                  <a:cubicBezTo>
                    <a:pt x="0" y="25"/>
                    <a:pt x="2" y="26"/>
                    <a:pt x="4" y="25"/>
                  </a:cubicBezTo>
                  <a:cubicBezTo>
                    <a:pt x="7" y="23"/>
                    <a:pt x="10" y="20"/>
                    <a:pt x="12" y="17"/>
                  </a:cubicBezTo>
                  <a:cubicBezTo>
                    <a:pt x="14" y="14"/>
                    <a:pt x="17" y="11"/>
                    <a:pt x="19" y="8"/>
                  </a:cubicBezTo>
                  <a:cubicBezTo>
                    <a:pt x="22" y="4"/>
                    <a:pt x="16" y="0"/>
                    <a:pt x="13"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124"/>
          <p:cNvGrpSpPr/>
          <p:nvPr/>
        </p:nvGrpSpPr>
        <p:grpSpPr>
          <a:xfrm>
            <a:off x="307180" y="6526212"/>
            <a:ext cx="406400" cy="257176"/>
            <a:chOff x="612775" y="7591425"/>
            <a:chExt cx="406400" cy="257176"/>
          </a:xfrm>
        </p:grpSpPr>
        <p:sp>
          <p:nvSpPr>
            <p:cNvPr id="1048636" name="Freeform 68"/>
            <p:cNvSpPr/>
            <p:nvPr/>
          </p:nvSpPr>
          <p:spPr bwMode="auto">
            <a:xfrm>
              <a:off x="612775" y="7769225"/>
              <a:ext cx="104775" cy="73025"/>
            </a:xfrm>
            <a:custGeom>
              <a:avLst/>
              <a:gdLst>
                <a:gd name="T0" fmla="*/ 18 w 19"/>
                <a:gd name="T1" fmla="*/ 8 h 13"/>
                <a:gd name="T2" fmla="*/ 12 w 19"/>
                <a:gd name="T3" fmla="*/ 3 h 13"/>
                <a:gd name="T4" fmla="*/ 3 w 19"/>
                <a:gd name="T5" fmla="*/ 1 h 13"/>
                <a:gd name="T6" fmla="*/ 2 w 19"/>
                <a:gd name="T7" fmla="*/ 5 h 13"/>
                <a:gd name="T8" fmla="*/ 8 w 19"/>
                <a:gd name="T9" fmla="*/ 9 h 13"/>
                <a:gd name="T10" fmla="*/ 15 w 19"/>
                <a:gd name="T11" fmla="*/ 12 h 13"/>
                <a:gd name="T12" fmla="*/ 18 w 19"/>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8" y="8"/>
                  </a:moveTo>
                  <a:cubicBezTo>
                    <a:pt x="17" y="6"/>
                    <a:pt x="15" y="4"/>
                    <a:pt x="12" y="3"/>
                  </a:cubicBezTo>
                  <a:cubicBezTo>
                    <a:pt x="9" y="2"/>
                    <a:pt x="6" y="0"/>
                    <a:pt x="3" y="1"/>
                  </a:cubicBezTo>
                  <a:cubicBezTo>
                    <a:pt x="1" y="2"/>
                    <a:pt x="0" y="4"/>
                    <a:pt x="2" y="5"/>
                  </a:cubicBezTo>
                  <a:cubicBezTo>
                    <a:pt x="4" y="7"/>
                    <a:pt x="6" y="8"/>
                    <a:pt x="8" y="9"/>
                  </a:cubicBezTo>
                  <a:cubicBezTo>
                    <a:pt x="11" y="10"/>
                    <a:pt x="13" y="11"/>
                    <a:pt x="15" y="12"/>
                  </a:cubicBezTo>
                  <a:cubicBezTo>
                    <a:pt x="18" y="13"/>
                    <a:pt x="19" y="10"/>
                    <a:pt x="18" y="8"/>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7" name="Freeform 69"/>
            <p:cNvSpPr/>
            <p:nvPr/>
          </p:nvSpPr>
          <p:spPr bwMode="auto">
            <a:xfrm>
              <a:off x="723900" y="7662863"/>
              <a:ext cx="49213" cy="152400"/>
            </a:xfrm>
            <a:custGeom>
              <a:avLst/>
              <a:gdLst>
                <a:gd name="T0" fmla="*/ 6 w 9"/>
                <a:gd name="T1" fmla="*/ 4 h 27"/>
                <a:gd name="T2" fmla="*/ 0 w 9"/>
                <a:gd name="T3" fmla="*/ 4 h 27"/>
                <a:gd name="T4" fmla="*/ 3 w 9"/>
                <a:gd name="T5" fmla="*/ 26 h 27"/>
                <a:gd name="T6" fmla="*/ 6 w 9"/>
                <a:gd name="T7" fmla="*/ 26 h 27"/>
                <a:gd name="T8" fmla="*/ 6 w 9"/>
                <a:gd name="T9" fmla="*/ 4 h 27"/>
              </a:gdLst>
              <a:ahLst/>
              <a:cxnLst>
                <a:cxn ang="0">
                  <a:pos x="T0" y="T1"/>
                </a:cxn>
                <a:cxn ang="0">
                  <a:pos x="T2" y="T3"/>
                </a:cxn>
                <a:cxn ang="0">
                  <a:pos x="T4" y="T5"/>
                </a:cxn>
                <a:cxn ang="0">
                  <a:pos x="T6" y="T7"/>
                </a:cxn>
                <a:cxn ang="0">
                  <a:pos x="T8" y="T9"/>
                </a:cxn>
              </a:cxnLst>
              <a:rect l="0" t="0" r="r" b="b"/>
              <a:pathLst>
                <a:path w="9" h="27">
                  <a:moveTo>
                    <a:pt x="6" y="4"/>
                  </a:moveTo>
                  <a:cubicBezTo>
                    <a:pt x="6" y="0"/>
                    <a:pt x="0" y="0"/>
                    <a:pt x="0" y="4"/>
                  </a:cubicBezTo>
                  <a:cubicBezTo>
                    <a:pt x="0" y="11"/>
                    <a:pt x="0" y="20"/>
                    <a:pt x="3" y="26"/>
                  </a:cubicBezTo>
                  <a:cubicBezTo>
                    <a:pt x="4" y="27"/>
                    <a:pt x="6" y="27"/>
                    <a:pt x="6" y="26"/>
                  </a:cubicBezTo>
                  <a:cubicBezTo>
                    <a:pt x="9" y="19"/>
                    <a:pt x="7" y="11"/>
                    <a:pt x="6"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8" name="Freeform 70"/>
            <p:cNvSpPr/>
            <p:nvPr/>
          </p:nvSpPr>
          <p:spPr bwMode="auto">
            <a:xfrm>
              <a:off x="801687" y="7591425"/>
              <a:ext cx="117475" cy="239713"/>
            </a:xfrm>
            <a:custGeom>
              <a:avLst/>
              <a:gdLst>
                <a:gd name="T0" fmla="*/ 14 w 21"/>
                <a:gd name="T1" fmla="*/ 4 h 43"/>
                <a:gd name="T2" fmla="*/ 8 w 21"/>
                <a:gd name="T3" fmla="*/ 21 h 43"/>
                <a:gd name="T4" fmla="*/ 1 w 21"/>
                <a:gd name="T5" fmla="*/ 40 h 43"/>
                <a:gd name="T6" fmla="*/ 4 w 21"/>
                <a:gd name="T7" fmla="*/ 42 h 43"/>
                <a:gd name="T8" fmla="*/ 20 w 21"/>
                <a:gd name="T9" fmla="*/ 6 h 43"/>
                <a:gd name="T10" fmla="*/ 14 w 21"/>
                <a:gd name="T11" fmla="*/ 4 h 43"/>
              </a:gdLst>
              <a:ahLst/>
              <a:cxnLst>
                <a:cxn ang="0">
                  <a:pos x="T0" y="T1"/>
                </a:cxn>
                <a:cxn ang="0">
                  <a:pos x="T2" y="T3"/>
                </a:cxn>
                <a:cxn ang="0">
                  <a:pos x="T4" y="T5"/>
                </a:cxn>
                <a:cxn ang="0">
                  <a:pos x="T6" y="T7"/>
                </a:cxn>
                <a:cxn ang="0">
                  <a:pos x="T8" y="T9"/>
                </a:cxn>
                <a:cxn ang="0">
                  <a:pos x="T10" y="T11"/>
                </a:cxn>
              </a:cxnLst>
              <a:rect l="0" t="0" r="r" b="b"/>
              <a:pathLst>
                <a:path w="21" h="43">
                  <a:moveTo>
                    <a:pt x="14" y="4"/>
                  </a:moveTo>
                  <a:cubicBezTo>
                    <a:pt x="13" y="10"/>
                    <a:pt x="11" y="16"/>
                    <a:pt x="8" y="21"/>
                  </a:cubicBezTo>
                  <a:cubicBezTo>
                    <a:pt x="6" y="28"/>
                    <a:pt x="2" y="34"/>
                    <a:pt x="1" y="40"/>
                  </a:cubicBezTo>
                  <a:cubicBezTo>
                    <a:pt x="0" y="42"/>
                    <a:pt x="2" y="43"/>
                    <a:pt x="4" y="42"/>
                  </a:cubicBezTo>
                  <a:cubicBezTo>
                    <a:pt x="13" y="34"/>
                    <a:pt x="17" y="17"/>
                    <a:pt x="20" y="6"/>
                  </a:cubicBezTo>
                  <a:cubicBezTo>
                    <a:pt x="21" y="2"/>
                    <a:pt x="15" y="0"/>
                    <a:pt x="14"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39" name="Freeform 71"/>
            <p:cNvSpPr/>
            <p:nvPr/>
          </p:nvSpPr>
          <p:spPr bwMode="auto">
            <a:xfrm>
              <a:off x="912812" y="7697788"/>
              <a:ext cx="106363" cy="150813"/>
            </a:xfrm>
            <a:custGeom>
              <a:avLst/>
              <a:gdLst>
                <a:gd name="T0" fmla="*/ 10 w 19"/>
                <a:gd name="T1" fmla="*/ 4 h 27"/>
                <a:gd name="T2" fmla="*/ 5 w 19"/>
                <a:gd name="T3" fmla="*/ 13 h 27"/>
                <a:gd name="T4" fmla="*/ 0 w 19"/>
                <a:gd name="T5" fmla="*/ 24 h 27"/>
                <a:gd name="T6" fmla="*/ 5 w 19"/>
                <a:gd name="T7" fmla="*/ 26 h 27"/>
                <a:gd name="T8" fmla="*/ 10 w 19"/>
                <a:gd name="T9" fmla="*/ 18 h 27"/>
                <a:gd name="T10" fmla="*/ 17 w 19"/>
                <a:gd name="T11" fmla="*/ 8 h 27"/>
                <a:gd name="T12" fmla="*/ 10 w 19"/>
                <a:gd name="T13" fmla="*/ 4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10" y="4"/>
                  </a:moveTo>
                  <a:cubicBezTo>
                    <a:pt x="8" y="7"/>
                    <a:pt x="6" y="10"/>
                    <a:pt x="5" y="13"/>
                  </a:cubicBezTo>
                  <a:cubicBezTo>
                    <a:pt x="3" y="17"/>
                    <a:pt x="1" y="20"/>
                    <a:pt x="0" y="24"/>
                  </a:cubicBezTo>
                  <a:cubicBezTo>
                    <a:pt x="0" y="26"/>
                    <a:pt x="3" y="27"/>
                    <a:pt x="5" y="26"/>
                  </a:cubicBezTo>
                  <a:cubicBezTo>
                    <a:pt x="7" y="24"/>
                    <a:pt x="9" y="21"/>
                    <a:pt x="10" y="18"/>
                  </a:cubicBezTo>
                  <a:cubicBezTo>
                    <a:pt x="12" y="15"/>
                    <a:pt x="15" y="11"/>
                    <a:pt x="17" y="8"/>
                  </a:cubicBezTo>
                  <a:cubicBezTo>
                    <a:pt x="19" y="4"/>
                    <a:pt x="12" y="0"/>
                    <a:pt x="10"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122"/>
          <p:cNvGrpSpPr/>
          <p:nvPr/>
        </p:nvGrpSpPr>
        <p:grpSpPr>
          <a:xfrm>
            <a:off x="3404392" y="6073775"/>
            <a:ext cx="357188" cy="303213"/>
            <a:chOff x="2492375" y="6834188"/>
            <a:chExt cx="357188" cy="303213"/>
          </a:xfrm>
        </p:grpSpPr>
        <p:sp>
          <p:nvSpPr>
            <p:cNvPr id="1048640" name="Freeform 72"/>
            <p:cNvSpPr/>
            <p:nvPr/>
          </p:nvSpPr>
          <p:spPr bwMode="auto">
            <a:xfrm>
              <a:off x="2492375" y="6991350"/>
              <a:ext cx="77788" cy="134938"/>
            </a:xfrm>
            <a:custGeom>
              <a:avLst/>
              <a:gdLst>
                <a:gd name="T0" fmla="*/ 9 w 14"/>
                <a:gd name="T1" fmla="*/ 14 h 24"/>
                <a:gd name="T2" fmla="*/ 5 w 14"/>
                <a:gd name="T3" fmla="*/ 3 h 24"/>
                <a:gd name="T4" fmla="*/ 0 w 14"/>
                <a:gd name="T5" fmla="*/ 5 h 24"/>
                <a:gd name="T6" fmla="*/ 5 w 14"/>
                <a:gd name="T7" fmla="*/ 16 h 24"/>
                <a:gd name="T8" fmla="*/ 13 w 14"/>
                <a:gd name="T9" fmla="*/ 24 h 24"/>
                <a:gd name="T10" fmla="*/ 14 w 14"/>
                <a:gd name="T11" fmla="*/ 22 h 24"/>
                <a:gd name="T12" fmla="*/ 9 w 14"/>
                <a:gd name="T13" fmla="*/ 14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9" y="14"/>
                  </a:moveTo>
                  <a:cubicBezTo>
                    <a:pt x="7" y="11"/>
                    <a:pt x="6" y="7"/>
                    <a:pt x="5" y="3"/>
                  </a:cubicBezTo>
                  <a:cubicBezTo>
                    <a:pt x="4" y="0"/>
                    <a:pt x="0" y="2"/>
                    <a:pt x="0" y="5"/>
                  </a:cubicBezTo>
                  <a:cubicBezTo>
                    <a:pt x="1" y="9"/>
                    <a:pt x="3" y="13"/>
                    <a:pt x="5" y="16"/>
                  </a:cubicBezTo>
                  <a:cubicBezTo>
                    <a:pt x="6" y="19"/>
                    <a:pt x="9" y="24"/>
                    <a:pt x="13" y="24"/>
                  </a:cubicBezTo>
                  <a:cubicBezTo>
                    <a:pt x="14" y="23"/>
                    <a:pt x="14" y="23"/>
                    <a:pt x="14" y="22"/>
                  </a:cubicBezTo>
                  <a:cubicBezTo>
                    <a:pt x="14" y="19"/>
                    <a:pt x="11" y="16"/>
                    <a:pt x="9" y="1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41" name="Freeform 73"/>
            <p:cNvSpPr/>
            <p:nvPr/>
          </p:nvSpPr>
          <p:spPr bwMode="auto">
            <a:xfrm>
              <a:off x="2552700" y="6834188"/>
              <a:ext cx="44450" cy="258763"/>
            </a:xfrm>
            <a:custGeom>
              <a:avLst/>
              <a:gdLst>
                <a:gd name="T0" fmla="*/ 8 w 8"/>
                <a:gd name="T1" fmla="*/ 4 h 46"/>
                <a:gd name="T2" fmla="*/ 2 w 8"/>
                <a:gd name="T3" fmla="*/ 3 h 46"/>
                <a:gd name="T4" fmla="*/ 5 w 8"/>
                <a:gd name="T5" fmla="*/ 44 h 46"/>
                <a:gd name="T6" fmla="*/ 8 w 8"/>
                <a:gd name="T7" fmla="*/ 44 h 46"/>
                <a:gd name="T8" fmla="*/ 8 w 8"/>
                <a:gd name="T9" fmla="*/ 4 h 46"/>
              </a:gdLst>
              <a:ahLst/>
              <a:cxnLst>
                <a:cxn ang="0">
                  <a:pos x="T0" y="T1"/>
                </a:cxn>
                <a:cxn ang="0">
                  <a:pos x="T2" y="T3"/>
                </a:cxn>
                <a:cxn ang="0">
                  <a:pos x="T4" y="T5"/>
                </a:cxn>
                <a:cxn ang="0">
                  <a:pos x="T6" y="T7"/>
                </a:cxn>
                <a:cxn ang="0">
                  <a:pos x="T8" y="T9"/>
                </a:cxn>
              </a:cxnLst>
              <a:rect l="0" t="0" r="r" b="b"/>
              <a:pathLst>
                <a:path w="8" h="46">
                  <a:moveTo>
                    <a:pt x="8" y="4"/>
                  </a:moveTo>
                  <a:cubicBezTo>
                    <a:pt x="8" y="1"/>
                    <a:pt x="3" y="0"/>
                    <a:pt x="2" y="3"/>
                  </a:cubicBezTo>
                  <a:cubicBezTo>
                    <a:pt x="0" y="17"/>
                    <a:pt x="0" y="31"/>
                    <a:pt x="5" y="44"/>
                  </a:cubicBezTo>
                  <a:cubicBezTo>
                    <a:pt x="6" y="46"/>
                    <a:pt x="8" y="46"/>
                    <a:pt x="8" y="44"/>
                  </a:cubicBezTo>
                  <a:cubicBezTo>
                    <a:pt x="7" y="31"/>
                    <a:pt x="6" y="17"/>
                    <a:pt x="8"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42" name="Freeform 74"/>
            <p:cNvSpPr/>
            <p:nvPr/>
          </p:nvSpPr>
          <p:spPr bwMode="auto">
            <a:xfrm>
              <a:off x="2647950" y="6940550"/>
              <a:ext cx="66675" cy="163513"/>
            </a:xfrm>
            <a:custGeom>
              <a:avLst/>
              <a:gdLst>
                <a:gd name="T0" fmla="*/ 6 w 12"/>
                <a:gd name="T1" fmla="*/ 3 h 29"/>
                <a:gd name="T2" fmla="*/ 1 w 12"/>
                <a:gd name="T3" fmla="*/ 28 h 29"/>
                <a:gd name="T4" fmla="*/ 3 w 12"/>
                <a:gd name="T5" fmla="*/ 28 h 29"/>
                <a:gd name="T6" fmla="*/ 11 w 12"/>
                <a:gd name="T7" fmla="*/ 4 h 29"/>
                <a:gd name="T8" fmla="*/ 6 w 12"/>
                <a:gd name="T9" fmla="*/ 3 h 29"/>
              </a:gdLst>
              <a:ahLst/>
              <a:cxnLst>
                <a:cxn ang="0">
                  <a:pos x="T0" y="T1"/>
                </a:cxn>
                <a:cxn ang="0">
                  <a:pos x="T2" y="T3"/>
                </a:cxn>
                <a:cxn ang="0">
                  <a:pos x="T4" y="T5"/>
                </a:cxn>
                <a:cxn ang="0">
                  <a:pos x="T6" y="T7"/>
                </a:cxn>
                <a:cxn ang="0">
                  <a:pos x="T8" y="T9"/>
                </a:cxn>
              </a:cxnLst>
              <a:rect l="0" t="0" r="r" b="b"/>
              <a:pathLst>
                <a:path w="12" h="29">
                  <a:moveTo>
                    <a:pt x="6" y="3"/>
                  </a:moveTo>
                  <a:cubicBezTo>
                    <a:pt x="4" y="11"/>
                    <a:pt x="0" y="19"/>
                    <a:pt x="1" y="28"/>
                  </a:cubicBezTo>
                  <a:cubicBezTo>
                    <a:pt x="1" y="29"/>
                    <a:pt x="2" y="29"/>
                    <a:pt x="3" y="28"/>
                  </a:cubicBezTo>
                  <a:cubicBezTo>
                    <a:pt x="8" y="21"/>
                    <a:pt x="9" y="12"/>
                    <a:pt x="11" y="4"/>
                  </a:cubicBezTo>
                  <a:cubicBezTo>
                    <a:pt x="12" y="1"/>
                    <a:pt x="7" y="0"/>
                    <a:pt x="6"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43" name="Freeform 75"/>
            <p:cNvSpPr/>
            <p:nvPr/>
          </p:nvSpPr>
          <p:spPr bwMode="auto">
            <a:xfrm>
              <a:off x="2736850" y="7002463"/>
              <a:ext cx="112713" cy="134938"/>
            </a:xfrm>
            <a:custGeom>
              <a:avLst/>
              <a:gdLst>
                <a:gd name="T0" fmla="*/ 15 w 20"/>
                <a:gd name="T1" fmla="*/ 2 h 24"/>
                <a:gd name="T2" fmla="*/ 8 w 20"/>
                <a:gd name="T3" fmla="*/ 12 h 24"/>
                <a:gd name="T4" fmla="*/ 1 w 20"/>
                <a:gd name="T5" fmla="*/ 21 h 24"/>
                <a:gd name="T6" fmla="*/ 3 w 20"/>
                <a:gd name="T7" fmla="*/ 24 h 24"/>
                <a:gd name="T8" fmla="*/ 12 w 20"/>
                <a:gd name="T9" fmla="*/ 16 h 24"/>
                <a:gd name="T10" fmla="*/ 20 w 20"/>
                <a:gd name="T11" fmla="*/ 4 h 24"/>
                <a:gd name="T12" fmla="*/ 15 w 20"/>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15" y="2"/>
                  </a:moveTo>
                  <a:cubicBezTo>
                    <a:pt x="12" y="4"/>
                    <a:pt x="10" y="8"/>
                    <a:pt x="8" y="12"/>
                  </a:cubicBezTo>
                  <a:cubicBezTo>
                    <a:pt x="5" y="15"/>
                    <a:pt x="2" y="18"/>
                    <a:pt x="1" y="21"/>
                  </a:cubicBezTo>
                  <a:cubicBezTo>
                    <a:pt x="0" y="22"/>
                    <a:pt x="1" y="24"/>
                    <a:pt x="3" y="24"/>
                  </a:cubicBezTo>
                  <a:cubicBezTo>
                    <a:pt x="7" y="22"/>
                    <a:pt x="10" y="19"/>
                    <a:pt x="12" y="16"/>
                  </a:cubicBezTo>
                  <a:cubicBezTo>
                    <a:pt x="15" y="13"/>
                    <a:pt x="19" y="8"/>
                    <a:pt x="20" y="4"/>
                  </a:cubicBezTo>
                  <a:cubicBezTo>
                    <a:pt x="20" y="2"/>
                    <a:pt x="17" y="0"/>
                    <a:pt x="15"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125"/>
          <p:cNvGrpSpPr/>
          <p:nvPr/>
        </p:nvGrpSpPr>
        <p:grpSpPr>
          <a:xfrm>
            <a:off x="6959599" y="6440488"/>
            <a:ext cx="396875" cy="279400"/>
            <a:chOff x="6959600" y="7412038"/>
            <a:chExt cx="396875" cy="279400"/>
          </a:xfrm>
        </p:grpSpPr>
        <p:sp>
          <p:nvSpPr>
            <p:cNvPr id="1048644" name="Freeform 80"/>
            <p:cNvSpPr/>
            <p:nvPr/>
          </p:nvSpPr>
          <p:spPr bwMode="auto">
            <a:xfrm>
              <a:off x="6959600" y="7578725"/>
              <a:ext cx="95250" cy="106363"/>
            </a:xfrm>
            <a:custGeom>
              <a:avLst/>
              <a:gdLst>
                <a:gd name="T0" fmla="*/ 12 w 17"/>
                <a:gd name="T1" fmla="*/ 8 h 19"/>
                <a:gd name="T2" fmla="*/ 4 w 17"/>
                <a:gd name="T3" fmla="*/ 2 h 19"/>
                <a:gd name="T4" fmla="*/ 1 w 17"/>
                <a:gd name="T5" fmla="*/ 5 h 19"/>
                <a:gd name="T6" fmla="*/ 7 w 17"/>
                <a:gd name="T7" fmla="*/ 13 h 19"/>
                <a:gd name="T8" fmla="*/ 14 w 17"/>
                <a:gd name="T9" fmla="*/ 18 h 19"/>
                <a:gd name="T10" fmla="*/ 17 w 17"/>
                <a:gd name="T11" fmla="*/ 16 h 19"/>
                <a:gd name="T12" fmla="*/ 12 w 17"/>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12" y="8"/>
                  </a:moveTo>
                  <a:cubicBezTo>
                    <a:pt x="9" y="6"/>
                    <a:pt x="7" y="4"/>
                    <a:pt x="4" y="2"/>
                  </a:cubicBezTo>
                  <a:cubicBezTo>
                    <a:pt x="3" y="0"/>
                    <a:pt x="0" y="3"/>
                    <a:pt x="1" y="5"/>
                  </a:cubicBezTo>
                  <a:cubicBezTo>
                    <a:pt x="3" y="8"/>
                    <a:pt x="5" y="10"/>
                    <a:pt x="7" y="13"/>
                  </a:cubicBezTo>
                  <a:cubicBezTo>
                    <a:pt x="9" y="15"/>
                    <a:pt x="11" y="17"/>
                    <a:pt x="14" y="18"/>
                  </a:cubicBezTo>
                  <a:cubicBezTo>
                    <a:pt x="16" y="19"/>
                    <a:pt x="17" y="17"/>
                    <a:pt x="17" y="16"/>
                  </a:cubicBezTo>
                  <a:cubicBezTo>
                    <a:pt x="16" y="13"/>
                    <a:pt x="14" y="11"/>
                    <a:pt x="12" y="8"/>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45" name="Freeform 81"/>
            <p:cNvSpPr/>
            <p:nvPr/>
          </p:nvSpPr>
          <p:spPr bwMode="auto">
            <a:xfrm>
              <a:off x="7043737" y="7540625"/>
              <a:ext cx="55563" cy="106363"/>
            </a:xfrm>
            <a:custGeom>
              <a:avLst/>
              <a:gdLst>
                <a:gd name="T0" fmla="*/ 8 w 10"/>
                <a:gd name="T1" fmla="*/ 14 h 19"/>
                <a:gd name="T2" fmla="*/ 7 w 10"/>
                <a:gd name="T3" fmla="*/ 11 h 19"/>
                <a:gd name="T4" fmla="*/ 8 w 10"/>
                <a:gd name="T5" fmla="*/ 6 h 19"/>
                <a:gd name="T6" fmla="*/ 2 w 10"/>
                <a:gd name="T7" fmla="*/ 3 h 19"/>
                <a:gd name="T8" fmla="*/ 0 w 10"/>
                <a:gd name="T9" fmla="*/ 12 h 19"/>
                <a:gd name="T10" fmla="*/ 2 w 10"/>
                <a:gd name="T11" fmla="*/ 16 h 19"/>
                <a:gd name="T12" fmla="*/ 6 w 10"/>
                <a:gd name="T13" fmla="*/ 19 h 19"/>
                <a:gd name="T14" fmla="*/ 8 w 10"/>
                <a:gd name="T15" fmla="*/ 16 h 19"/>
                <a:gd name="T16" fmla="*/ 8 w 10"/>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9">
                  <a:moveTo>
                    <a:pt x="8" y="14"/>
                  </a:moveTo>
                  <a:cubicBezTo>
                    <a:pt x="7" y="13"/>
                    <a:pt x="7" y="12"/>
                    <a:pt x="7" y="11"/>
                  </a:cubicBezTo>
                  <a:cubicBezTo>
                    <a:pt x="6" y="10"/>
                    <a:pt x="7" y="8"/>
                    <a:pt x="8" y="6"/>
                  </a:cubicBezTo>
                  <a:cubicBezTo>
                    <a:pt x="10" y="3"/>
                    <a:pt x="5" y="0"/>
                    <a:pt x="2" y="3"/>
                  </a:cubicBezTo>
                  <a:cubicBezTo>
                    <a:pt x="1" y="6"/>
                    <a:pt x="0" y="9"/>
                    <a:pt x="0" y="12"/>
                  </a:cubicBezTo>
                  <a:cubicBezTo>
                    <a:pt x="0" y="13"/>
                    <a:pt x="1" y="15"/>
                    <a:pt x="2" y="16"/>
                  </a:cubicBezTo>
                  <a:cubicBezTo>
                    <a:pt x="3" y="18"/>
                    <a:pt x="4" y="18"/>
                    <a:pt x="6" y="19"/>
                  </a:cubicBezTo>
                  <a:cubicBezTo>
                    <a:pt x="7" y="19"/>
                    <a:pt x="9" y="18"/>
                    <a:pt x="8" y="16"/>
                  </a:cubicBezTo>
                  <a:cubicBezTo>
                    <a:pt x="8" y="15"/>
                    <a:pt x="8" y="15"/>
                    <a:pt x="8" y="1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46" name="Freeform 82"/>
            <p:cNvSpPr/>
            <p:nvPr/>
          </p:nvSpPr>
          <p:spPr bwMode="auto">
            <a:xfrm>
              <a:off x="7143750" y="7412038"/>
              <a:ext cx="117475" cy="246063"/>
            </a:xfrm>
            <a:custGeom>
              <a:avLst/>
              <a:gdLst>
                <a:gd name="T0" fmla="*/ 16 w 21"/>
                <a:gd name="T1" fmla="*/ 2 h 44"/>
                <a:gd name="T2" fmla="*/ 7 w 21"/>
                <a:gd name="T3" fmla="*/ 24 h 44"/>
                <a:gd name="T4" fmla="*/ 0 w 21"/>
                <a:gd name="T5" fmla="*/ 42 h 44"/>
                <a:gd name="T6" fmla="*/ 3 w 21"/>
                <a:gd name="T7" fmla="*/ 43 h 44"/>
                <a:gd name="T8" fmla="*/ 12 w 21"/>
                <a:gd name="T9" fmla="*/ 27 h 44"/>
                <a:gd name="T10" fmla="*/ 20 w 21"/>
                <a:gd name="T11" fmla="*/ 4 h 44"/>
                <a:gd name="T12" fmla="*/ 16 w 21"/>
                <a:gd name="T13" fmla="*/ 2 h 44"/>
              </a:gdLst>
              <a:ahLst/>
              <a:cxnLst>
                <a:cxn ang="0">
                  <a:pos x="T0" y="T1"/>
                </a:cxn>
                <a:cxn ang="0">
                  <a:pos x="T2" y="T3"/>
                </a:cxn>
                <a:cxn ang="0">
                  <a:pos x="T4" y="T5"/>
                </a:cxn>
                <a:cxn ang="0">
                  <a:pos x="T6" y="T7"/>
                </a:cxn>
                <a:cxn ang="0">
                  <a:pos x="T8" y="T9"/>
                </a:cxn>
                <a:cxn ang="0">
                  <a:pos x="T10" y="T11"/>
                </a:cxn>
                <a:cxn ang="0">
                  <a:pos x="T12" y="T13"/>
                </a:cxn>
              </a:cxnLst>
              <a:rect l="0" t="0" r="r" b="b"/>
              <a:pathLst>
                <a:path w="21" h="44">
                  <a:moveTo>
                    <a:pt x="16" y="2"/>
                  </a:moveTo>
                  <a:cubicBezTo>
                    <a:pt x="13" y="10"/>
                    <a:pt x="10" y="17"/>
                    <a:pt x="7" y="24"/>
                  </a:cubicBezTo>
                  <a:cubicBezTo>
                    <a:pt x="4" y="30"/>
                    <a:pt x="0" y="36"/>
                    <a:pt x="0" y="42"/>
                  </a:cubicBezTo>
                  <a:cubicBezTo>
                    <a:pt x="0" y="44"/>
                    <a:pt x="2" y="44"/>
                    <a:pt x="3" y="43"/>
                  </a:cubicBezTo>
                  <a:cubicBezTo>
                    <a:pt x="8" y="39"/>
                    <a:pt x="10" y="32"/>
                    <a:pt x="12" y="27"/>
                  </a:cubicBezTo>
                  <a:cubicBezTo>
                    <a:pt x="15" y="19"/>
                    <a:pt x="18" y="12"/>
                    <a:pt x="20" y="4"/>
                  </a:cubicBezTo>
                  <a:cubicBezTo>
                    <a:pt x="21" y="2"/>
                    <a:pt x="17" y="0"/>
                    <a:pt x="16"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47" name="Freeform 83"/>
            <p:cNvSpPr/>
            <p:nvPr/>
          </p:nvSpPr>
          <p:spPr bwMode="auto">
            <a:xfrm>
              <a:off x="7227887" y="7534275"/>
              <a:ext cx="128588" cy="157163"/>
            </a:xfrm>
            <a:custGeom>
              <a:avLst/>
              <a:gdLst>
                <a:gd name="T0" fmla="*/ 18 w 23"/>
                <a:gd name="T1" fmla="*/ 1 h 28"/>
                <a:gd name="T2" fmla="*/ 9 w 23"/>
                <a:gd name="T3" fmla="*/ 14 h 28"/>
                <a:gd name="T4" fmla="*/ 0 w 23"/>
                <a:gd name="T5" fmla="*/ 25 h 28"/>
                <a:gd name="T6" fmla="*/ 2 w 23"/>
                <a:gd name="T7" fmla="*/ 27 h 28"/>
                <a:gd name="T8" fmla="*/ 15 w 23"/>
                <a:gd name="T9" fmla="*/ 17 h 28"/>
                <a:gd name="T10" fmla="*/ 22 w 23"/>
                <a:gd name="T11" fmla="*/ 3 h 28"/>
                <a:gd name="T12" fmla="*/ 18 w 23"/>
                <a:gd name="T13" fmla="*/ 1 h 28"/>
              </a:gdLst>
              <a:ahLst/>
              <a:cxnLst>
                <a:cxn ang="0">
                  <a:pos x="T0" y="T1"/>
                </a:cxn>
                <a:cxn ang="0">
                  <a:pos x="T2" y="T3"/>
                </a:cxn>
                <a:cxn ang="0">
                  <a:pos x="T4" y="T5"/>
                </a:cxn>
                <a:cxn ang="0">
                  <a:pos x="T6" y="T7"/>
                </a:cxn>
                <a:cxn ang="0">
                  <a:pos x="T8" y="T9"/>
                </a:cxn>
                <a:cxn ang="0">
                  <a:pos x="T10" y="T11"/>
                </a:cxn>
                <a:cxn ang="0">
                  <a:pos x="T12" y="T13"/>
                </a:cxn>
              </a:cxnLst>
              <a:rect l="0" t="0" r="r" b="b"/>
              <a:pathLst>
                <a:path w="23" h="28">
                  <a:moveTo>
                    <a:pt x="18" y="1"/>
                  </a:moveTo>
                  <a:cubicBezTo>
                    <a:pt x="15" y="4"/>
                    <a:pt x="12" y="10"/>
                    <a:pt x="9" y="14"/>
                  </a:cubicBezTo>
                  <a:cubicBezTo>
                    <a:pt x="6" y="17"/>
                    <a:pt x="3" y="21"/>
                    <a:pt x="0" y="25"/>
                  </a:cubicBezTo>
                  <a:cubicBezTo>
                    <a:pt x="0" y="26"/>
                    <a:pt x="1" y="28"/>
                    <a:pt x="2" y="27"/>
                  </a:cubicBezTo>
                  <a:cubicBezTo>
                    <a:pt x="7" y="25"/>
                    <a:pt x="11" y="22"/>
                    <a:pt x="15" y="17"/>
                  </a:cubicBezTo>
                  <a:cubicBezTo>
                    <a:pt x="18" y="13"/>
                    <a:pt x="22" y="8"/>
                    <a:pt x="22" y="3"/>
                  </a:cubicBezTo>
                  <a:cubicBezTo>
                    <a:pt x="23" y="1"/>
                    <a:pt x="20" y="0"/>
                    <a:pt x="18" y="1"/>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8648" name="Freeform 84"/>
          <p:cNvSpPr/>
          <p:nvPr/>
        </p:nvSpPr>
        <p:spPr bwMode="auto">
          <a:xfrm>
            <a:off x="7975600" y="5922963"/>
            <a:ext cx="122238" cy="139700"/>
          </a:xfrm>
          <a:custGeom>
            <a:avLst/>
            <a:gdLst>
              <a:gd name="T0" fmla="*/ 21 w 22"/>
              <a:gd name="T1" fmla="*/ 7 h 25"/>
              <a:gd name="T2" fmla="*/ 15 w 22"/>
              <a:gd name="T3" fmla="*/ 7 h 25"/>
              <a:gd name="T4" fmla="*/ 15 w 22"/>
              <a:gd name="T5" fmla="*/ 16 h 25"/>
              <a:gd name="T6" fmla="*/ 14 w 22"/>
              <a:gd name="T7" fmla="*/ 18 h 25"/>
              <a:gd name="T8" fmla="*/ 11 w 22"/>
              <a:gd name="T9" fmla="*/ 14 h 25"/>
              <a:gd name="T10" fmla="*/ 4 w 22"/>
              <a:gd name="T11" fmla="*/ 2 h 25"/>
              <a:gd name="T12" fmla="*/ 0 w 22"/>
              <a:gd name="T13" fmla="*/ 3 h 25"/>
              <a:gd name="T14" fmla="*/ 6 w 22"/>
              <a:gd name="T15" fmla="*/ 15 h 25"/>
              <a:gd name="T16" fmla="*/ 15 w 22"/>
              <a:gd name="T17" fmla="*/ 23 h 25"/>
              <a:gd name="T18" fmla="*/ 15 w 22"/>
              <a:gd name="T19" fmla="*/ 24 h 25"/>
              <a:gd name="T20" fmla="*/ 17 w 22"/>
              <a:gd name="T21" fmla="*/ 24 h 25"/>
              <a:gd name="T22" fmla="*/ 21 w 22"/>
              <a:gd name="T23"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5">
                <a:moveTo>
                  <a:pt x="21" y="7"/>
                </a:moveTo>
                <a:cubicBezTo>
                  <a:pt x="21" y="3"/>
                  <a:pt x="15" y="3"/>
                  <a:pt x="15" y="7"/>
                </a:cubicBezTo>
                <a:cubicBezTo>
                  <a:pt x="15" y="10"/>
                  <a:pt x="15" y="13"/>
                  <a:pt x="15" y="16"/>
                </a:cubicBezTo>
                <a:cubicBezTo>
                  <a:pt x="14" y="17"/>
                  <a:pt x="14" y="17"/>
                  <a:pt x="14" y="18"/>
                </a:cubicBezTo>
                <a:cubicBezTo>
                  <a:pt x="13" y="16"/>
                  <a:pt x="12" y="15"/>
                  <a:pt x="11" y="14"/>
                </a:cubicBezTo>
                <a:cubicBezTo>
                  <a:pt x="8" y="10"/>
                  <a:pt x="6" y="6"/>
                  <a:pt x="4" y="2"/>
                </a:cubicBezTo>
                <a:cubicBezTo>
                  <a:pt x="3" y="0"/>
                  <a:pt x="0" y="1"/>
                  <a:pt x="0" y="3"/>
                </a:cubicBezTo>
                <a:cubicBezTo>
                  <a:pt x="2" y="8"/>
                  <a:pt x="4" y="12"/>
                  <a:pt x="6" y="15"/>
                </a:cubicBezTo>
                <a:cubicBezTo>
                  <a:pt x="8" y="18"/>
                  <a:pt x="11" y="23"/>
                  <a:pt x="15" y="23"/>
                </a:cubicBezTo>
                <a:cubicBezTo>
                  <a:pt x="15" y="23"/>
                  <a:pt x="15" y="24"/>
                  <a:pt x="15" y="24"/>
                </a:cubicBezTo>
                <a:cubicBezTo>
                  <a:pt x="15" y="25"/>
                  <a:pt x="16" y="25"/>
                  <a:pt x="17" y="24"/>
                </a:cubicBezTo>
                <a:cubicBezTo>
                  <a:pt x="22" y="22"/>
                  <a:pt x="21" y="12"/>
                  <a:pt x="21" y="7"/>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49" name="Freeform 85"/>
          <p:cNvSpPr/>
          <p:nvPr/>
        </p:nvSpPr>
        <p:spPr bwMode="auto">
          <a:xfrm>
            <a:off x="8148637" y="5905500"/>
            <a:ext cx="66675" cy="139700"/>
          </a:xfrm>
          <a:custGeom>
            <a:avLst/>
            <a:gdLst>
              <a:gd name="T0" fmla="*/ 6 w 12"/>
              <a:gd name="T1" fmla="*/ 3 h 25"/>
              <a:gd name="T2" fmla="*/ 2 w 12"/>
              <a:gd name="T3" fmla="*/ 13 h 25"/>
              <a:gd name="T4" fmla="*/ 0 w 12"/>
              <a:gd name="T5" fmla="*/ 23 h 25"/>
              <a:gd name="T6" fmla="*/ 4 w 12"/>
              <a:gd name="T7" fmla="*/ 24 h 25"/>
              <a:gd name="T8" fmla="*/ 8 w 12"/>
              <a:gd name="T9" fmla="*/ 15 h 25"/>
              <a:gd name="T10" fmla="*/ 11 w 12"/>
              <a:gd name="T11" fmla="*/ 4 h 25"/>
              <a:gd name="T12" fmla="*/ 6 w 12"/>
              <a:gd name="T13" fmla="*/ 3 h 25"/>
            </a:gdLst>
            <a:ahLst/>
            <a:cxnLst>
              <a:cxn ang="0">
                <a:pos x="T0" y="T1"/>
              </a:cxn>
              <a:cxn ang="0">
                <a:pos x="T2" y="T3"/>
              </a:cxn>
              <a:cxn ang="0">
                <a:pos x="T4" y="T5"/>
              </a:cxn>
              <a:cxn ang="0">
                <a:pos x="T6" y="T7"/>
              </a:cxn>
              <a:cxn ang="0">
                <a:pos x="T8" y="T9"/>
              </a:cxn>
              <a:cxn ang="0">
                <a:pos x="T10" y="T11"/>
              </a:cxn>
              <a:cxn ang="0">
                <a:pos x="T12" y="T13"/>
              </a:cxn>
            </a:cxnLst>
            <a:rect l="0" t="0" r="r" b="b"/>
            <a:pathLst>
              <a:path w="12" h="25">
                <a:moveTo>
                  <a:pt x="6" y="3"/>
                </a:moveTo>
                <a:cubicBezTo>
                  <a:pt x="5" y="6"/>
                  <a:pt x="3" y="10"/>
                  <a:pt x="2" y="13"/>
                </a:cubicBezTo>
                <a:cubicBezTo>
                  <a:pt x="1" y="16"/>
                  <a:pt x="0" y="20"/>
                  <a:pt x="0" y="23"/>
                </a:cubicBezTo>
                <a:cubicBezTo>
                  <a:pt x="0" y="25"/>
                  <a:pt x="3" y="25"/>
                  <a:pt x="4" y="24"/>
                </a:cubicBezTo>
                <a:cubicBezTo>
                  <a:pt x="6" y="21"/>
                  <a:pt x="7" y="18"/>
                  <a:pt x="8" y="15"/>
                </a:cubicBezTo>
                <a:cubicBezTo>
                  <a:pt x="9" y="11"/>
                  <a:pt x="10" y="8"/>
                  <a:pt x="11" y="4"/>
                </a:cubicBezTo>
                <a:cubicBezTo>
                  <a:pt x="12" y="1"/>
                  <a:pt x="7" y="0"/>
                  <a:pt x="6"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50" name="Freeform 86"/>
          <p:cNvSpPr/>
          <p:nvPr/>
        </p:nvSpPr>
        <p:spPr bwMode="auto">
          <a:xfrm>
            <a:off x="8204200" y="5967413"/>
            <a:ext cx="111125" cy="111125"/>
          </a:xfrm>
          <a:custGeom>
            <a:avLst/>
            <a:gdLst>
              <a:gd name="T0" fmla="*/ 13 w 20"/>
              <a:gd name="T1" fmla="*/ 3 h 20"/>
              <a:gd name="T2" fmla="*/ 1 w 20"/>
              <a:gd name="T3" fmla="*/ 18 h 20"/>
              <a:gd name="T4" fmla="*/ 2 w 20"/>
              <a:gd name="T5" fmla="*/ 20 h 20"/>
              <a:gd name="T6" fmla="*/ 18 w 20"/>
              <a:gd name="T7" fmla="*/ 6 h 20"/>
              <a:gd name="T8" fmla="*/ 13 w 20"/>
              <a:gd name="T9" fmla="*/ 3 h 20"/>
            </a:gdLst>
            <a:ahLst/>
            <a:cxnLst>
              <a:cxn ang="0">
                <a:pos x="T0" y="T1"/>
              </a:cxn>
              <a:cxn ang="0">
                <a:pos x="T2" y="T3"/>
              </a:cxn>
              <a:cxn ang="0">
                <a:pos x="T4" y="T5"/>
              </a:cxn>
              <a:cxn ang="0">
                <a:pos x="T6" y="T7"/>
              </a:cxn>
              <a:cxn ang="0">
                <a:pos x="T8" y="T9"/>
              </a:cxn>
            </a:cxnLst>
            <a:rect l="0" t="0" r="r" b="b"/>
            <a:pathLst>
              <a:path w="20" h="20">
                <a:moveTo>
                  <a:pt x="13" y="3"/>
                </a:moveTo>
                <a:cubicBezTo>
                  <a:pt x="10" y="9"/>
                  <a:pt x="5" y="13"/>
                  <a:pt x="1" y="18"/>
                </a:cubicBezTo>
                <a:cubicBezTo>
                  <a:pt x="0" y="19"/>
                  <a:pt x="2" y="20"/>
                  <a:pt x="2" y="20"/>
                </a:cubicBezTo>
                <a:cubicBezTo>
                  <a:pt x="10" y="19"/>
                  <a:pt x="15" y="12"/>
                  <a:pt x="18" y="6"/>
                </a:cubicBezTo>
                <a:cubicBezTo>
                  <a:pt x="20" y="3"/>
                  <a:pt x="15" y="0"/>
                  <a:pt x="13"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129"/>
          <p:cNvGrpSpPr/>
          <p:nvPr/>
        </p:nvGrpSpPr>
        <p:grpSpPr>
          <a:xfrm>
            <a:off x="4583109" y="6475412"/>
            <a:ext cx="373063" cy="228600"/>
            <a:chOff x="4221162" y="6359525"/>
            <a:chExt cx="373063" cy="228600"/>
          </a:xfrm>
        </p:grpSpPr>
        <p:sp>
          <p:nvSpPr>
            <p:cNvPr id="1048651" name="Freeform 87"/>
            <p:cNvSpPr/>
            <p:nvPr/>
          </p:nvSpPr>
          <p:spPr bwMode="auto">
            <a:xfrm>
              <a:off x="4221162" y="6454775"/>
              <a:ext cx="106363" cy="122238"/>
            </a:xfrm>
            <a:custGeom>
              <a:avLst/>
              <a:gdLst>
                <a:gd name="T0" fmla="*/ 14 w 19"/>
                <a:gd name="T1" fmla="*/ 12 h 22"/>
                <a:gd name="T2" fmla="*/ 4 w 19"/>
                <a:gd name="T3" fmla="*/ 1 h 22"/>
                <a:gd name="T4" fmla="*/ 1 w 19"/>
                <a:gd name="T5" fmla="*/ 3 h 22"/>
                <a:gd name="T6" fmla="*/ 8 w 19"/>
                <a:gd name="T7" fmla="*/ 14 h 22"/>
                <a:gd name="T8" fmla="*/ 17 w 19"/>
                <a:gd name="T9" fmla="*/ 22 h 22"/>
                <a:gd name="T10" fmla="*/ 18 w 19"/>
                <a:gd name="T11" fmla="*/ 21 h 22"/>
                <a:gd name="T12" fmla="*/ 14 w 19"/>
                <a:gd name="T13" fmla="*/ 12 h 22"/>
              </a:gdLst>
              <a:ahLst/>
              <a:cxnLst>
                <a:cxn ang="0">
                  <a:pos x="T0" y="T1"/>
                </a:cxn>
                <a:cxn ang="0">
                  <a:pos x="T2" y="T3"/>
                </a:cxn>
                <a:cxn ang="0">
                  <a:pos x="T4" y="T5"/>
                </a:cxn>
                <a:cxn ang="0">
                  <a:pos x="T6" y="T7"/>
                </a:cxn>
                <a:cxn ang="0">
                  <a:pos x="T8" y="T9"/>
                </a:cxn>
                <a:cxn ang="0">
                  <a:pos x="T10" y="T11"/>
                </a:cxn>
                <a:cxn ang="0">
                  <a:pos x="T12" y="T13"/>
                </a:cxn>
              </a:cxnLst>
              <a:rect l="0" t="0" r="r" b="b"/>
              <a:pathLst>
                <a:path w="19" h="22">
                  <a:moveTo>
                    <a:pt x="14" y="12"/>
                  </a:moveTo>
                  <a:cubicBezTo>
                    <a:pt x="11" y="8"/>
                    <a:pt x="8" y="4"/>
                    <a:pt x="4" y="1"/>
                  </a:cubicBezTo>
                  <a:cubicBezTo>
                    <a:pt x="3" y="0"/>
                    <a:pt x="0" y="2"/>
                    <a:pt x="1" y="3"/>
                  </a:cubicBezTo>
                  <a:cubicBezTo>
                    <a:pt x="2" y="7"/>
                    <a:pt x="5" y="11"/>
                    <a:pt x="8" y="14"/>
                  </a:cubicBezTo>
                  <a:cubicBezTo>
                    <a:pt x="10" y="18"/>
                    <a:pt x="13" y="22"/>
                    <a:pt x="17" y="22"/>
                  </a:cubicBezTo>
                  <a:cubicBezTo>
                    <a:pt x="18" y="22"/>
                    <a:pt x="18" y="22"/>
                    <a:pt x="18" y="21"/>
                  </a:cubicBezTo>
                  <a:cubicBezTo>
                    <a:pt x="19" y="17"/>
                    <a:pt x="16" y="14"/>
                    <a:pt x="14" y="1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52" name="Freeform 88"/>
            <p:cNvSpPr/>
            <p:nvPr/>
          </p:nvSpPr>
          <p:spPr bwMode="auto">
            <a:xfrm>
              <a:off x="4327525" y="6454775"/>
              <a:ext cx="60325" cy="128588"/>
            </a:xfrm>
            <a:custGeom>
              <a:avLst/>
              <a:gdLst>
                <a:gd name="T0" fmla="*/ 10 w 11"/>
                <a:gd name="T1" fmla="*/ 16 h 23"/>
                <a:gd name="T2" fmla="*/ 7 w 11"/>
                <a:gd name="T3" fmla="*/ 4 h 23"/>
                <a:gd name="T4" fmla="*/ 1 w 11"/>
                <a:gd name="T5" fmla="*/ 6 h 23"/>
                <a:gd name="T6" fmla="*/ 3 w 11"/>
                <a:gd name="T7" fmla="*/ 16 h 23"/>
                <a:gd name="T8" fmla="*/ 7 w 11"/>
                <a:gd name="T9" fmla="*/ 23 h 23"/>
                <a:gd name="T10" fmla="*/ 9 w 11"/>
                <a:gd name="T11" fmla="*/ 23 h 23"/>
                <a:gd name="T12" fmla="*/ 10 w 11"/>
                <a:gd name="T13" fmla="*/ 16 h 23"/>
              </a:gdLst>
              <a:ahLst/>
              <a:cxnLst>
                <a:cxn ang="0">
                  <a:pos x="T0" y="T1"/>
                </a:cxn>
                <a:cxn ang="0">
                  <a:pos x="T2" y="T3"/>
                </a:cxn>
                <a:cxn ang="0">
                  <a:pos x="T4" y="T5"/>
                </a:cxn>
                <a:cxn ang="0">
                  <a:pos x="T6" y="T7"/>
                </a:cxn>
                <a:cxn ang="0">
                  <a:pos x="T8" y="T9"/>
                </a:cxn>
                <a:cxn ang="0">
                  <a:pos x="T10" y="T11"/>
                </a:cxn>
                <a:cxn ang="0">
                  <a:pos x="T12" y="T13"/>
                </a:cxn>
              </a:cxnLst>
              <a:rect l="0" t="0" r="r" b="b"/>
              <a:pathLst>
                <a:path w="11" h="23">
                  <a:moveTo>
                    <a:pt x="10" y="16"/>
                  </a:moveTo>
                  <a:cubicBezTo>
                    <a:pt x="9" y="12"/>
                    <a:pt x="8" y="8"/>
                    <a:pt x="7" y="4"/>
                  </a:cubicBezTo>
                  <a:cubicBezTo>
                    <a:pt x="6" y="0"/>
                    <a:pt x="0" y="2"/>
                    <a:pt x="1" y="6"/>
                  </a:cubicBezTo>
                  <a:cubicBezTo>
                    <a:pt x="3" y="16"/>
                    <a:pt x="3" y="16"/>
                    <a:pt x="3" y="16"/>
                  </a:cubicBezTo>
                  <a:cubicBezTo>
                    <a:pt x="3" y="19"/>
                    <a:pt x="4" y="22"/>
                    <a:pt x="7" y="23"/>
                  </a:cubicBezTo>
                  <a:cubicBezTo>
                    <a:pt x="7" y="23"/>
                    <a:pt x="8" y="23"/>
                    <a:pt x="9" y="23"/>
                  </a:cubicBezTo>
                  <a:cubicBezTo>
                    <a:pt x="11" y="20"/>
                    <a:pt x="10" y="18"/>
                    <a:pt x="10" y="16"/>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53" name="Freeform 89"/>
            <p:cNvSpPr/>
            <p:nvPr/>
          </p:nvSpPr>
          <p:spPr bwMode="auto">
            <a:xfrm>
              <a:off x="4410075" y="6359525"/>
              <a:ext cx="95250" cy="228600"/>
            </a:xfrm>
            <a:custGeom>
              <a:avLst/>
              <a:gdLst>
                <a:gd name="T0" fmla="*/ 10 w 17"/>
                <a:gd name="T1" fmla="*/ 3 h 41"/>
                <a:gd name="T2" fmla="*/ 0 w 17"/>
                <a:gd name="T3" fmla="*/ 40 h 41"/>
                <a:gd name="T4" fmla="*/ 2 w 17"/>
                <a:gd name="T5" fmla="*/ 40 h 41"/>
                <a:gd name="T6" fmla="*/ 15 w 17"/>
                <a:gd name="T7" fmla="*/ 6 h 41"/>
                <a:gd name="T8" fmla="*/ 10 w 17"/>
                <a:gd name="T9" fmla="*/ 3 h 41"/>
              </a:gdLst>
              <a:ahLst/>
              <a:cxnLst>
                <a:cxn ang="0">
                  <a:pos x="T0" y="T1"/>
                </a:cxn>
                <a:cxn ang="0">
                  <a:pos x="T2" y="T3"/>
                </a:cxn>
                <a:cxn ang="0">
                  <a:pos x="T4" y="T5"/>
                </a:cxn>
                <a:cxn ang="0">
                  <a:pos x="T6" y="T7"/>
                </a:cxn>
                <a:cxn ang="0">
                  <a:pos x="T8" y="T9"/>
                </a:cxn>
              </a:cxnLst>
              <a:rect l="0" t="0" r="r" b="b"/>
              <a:pathLst>
                <a:path w="17" h="41">
                  <a:moveTo>
                    <a:pt x="10" y="3"/>
                  </a:moveTo>
                  <a:cubicBezTo>
                    <a:pt x="5" y="15"/>
                    <a:pt x="0" y="27"/>
                    <a:pt x="0" y="40"/>
                  </a:cubicBezTo>
                  <a:cubicBezTo>
                    <a:pt x="0" y="41"/>
                    <a:pt x="1" y="41"/>
                    <a:pt x="2" y="40"/>
                  </a:cubicBezTo>
                  <a:cubicBezTo>
                    <a:pt x="7" y="29"/>
                    <a:pt x="10" y="18"/>
                    <a:pt x="15" y="6"/>
                  </a:cubicBezTo>
                  <a:cubicBezTo>
                    <a:pt x="17" y="3"/>
                    <a:pt x="12" y="0"/>
                    <a:pt x="10"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54" name="Freeform 90"/>
            <p:cNvSpPr/>
            <p:nvPr/>
          </p:nvSpPr>
          <p:spPr bwMode="auto">
            <a:xfrm>
              <a:off x="4511675" y="6448425"/>
              <a:ext cx="82550" cy="128588"/>
            </a:xfrm>
            <a:custGeom>
              <a:avLst/>
              <a:gdLst>
                <a:gd name="T0" fmla="*/ 6 w 15"/>
                <a:gd name="T1" fmla="*/ 5 h 23"/>
                <a:gd name="T2" fmla="*/ 2 w 15"/>
                <a:gd name="T3" fmla="*/ 21 h 23"/>
                <a:gd name="T4" fmla="*/ 4 w 15"/>
                <a:gd name="T5" fmla="*/ 22 h 23"/>
                <a:gd name="T6" fmla="*/ 13 w 15"/>
                <a:gd name="T7" fmla="*/ 8 h 23"/>
                <a:gd name="T8" fmla="*/ 6 w 15"/>
                <a:gd name="T9" fmla="*/ 5 h 23"/>
              </a:gdLst>
              <a:ahLst/>
              <a:cxnLst>
                <a:cxn ang="0">
                  <a:pos x="T0" y="T1"/>
                </a:cxn>
                <a:cxn ang="0">
                  <a:pos x="T2" y="T3"/>
                </a:cxn>
                <a:cxn ang="0">
                  <a:pos x="T4" y="T5"/>
                </a:cxn>
                <a:cxn ang="0">
                  <a:pos x="T6" y="T7"/>
                </a:cxn>
                <a:cxn ang="0">
                  <a:pos x="T8" y="T9"/>
                </a:cxn>
              </a:cxnLst>
              <a:rect l="0" t="0" r="r" b="b"/>
              <a:pathLst>
                <a:path w="15" h="23">
                  <a:moveTo>
                    <a:pt x="6" y="5"/>
                  </a:moveTo>
                  <a:cubicBezTo>
                    <a:pt x="4" y="10"/>
                    <a:pt x="0" y="16"/>
                    <a:pt x="2" y="21"/>
                  </a:cubicBezTo>
                  <a:cubicBezTo>
                    <a:pt x="2" y="22"/>
                    <a:pt x="3" y="23"/>
                    <a:pt x="4" y="22"/>
                  </a:cubicBezTo>
                  <a:cubicBezTo>
                    <a:pt x="9" y="20"/>
                    <a:pt x="11" y="13"/>
                    <a:pt x="13" y="8"/>
                  </a:cubicBezTo>
                  <a:cubicBezTo>
                    <a:pt x="15" y="3"/>
                    <a:pt x="8" y="0"/>
                    <a:pt x="6" y="5"/>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127"/>
          <p:cNvGrpSpPr/>
          <p:nvPr/>
        </p:nvGrpSpPr>
        <p:grpSpPr>
          <a:xfrm>
            <a:off x="11322050" y="6610350"/>
            <a:ext cx="317500" cy="157163"/>
            <a:chOff x="11322050" y="6610350"/>
            <a:chExt cx="317500" cy="157163"/>
          </a:xfrm>
        </p:grpSpPr>
        <p:sp>
          <p:nvSpPr>
            <p:cNvPr id="1048655" name="Freeform 91"/>
            <p:cNvSpPr/>
            <p:nvPr/>
          </p:nvSpPr>
          <p:spPr bwMode="auto">
            <a:xfrm>
              <a:off x="11322050" y="6610350"/>
              <a:ext cx="111125" cy="146050"/>
            </a:xfrm>
            <a:custGeom>
              <a:avLst/>
              <a:gdLst>
                <a:gd name="T0" fmla="*/ 19 w 20"/>
                <a:gd name="T1" fmla="*/ 22 h 26"/>
                <a:gd name="T2" fmla="*/ 12 w 20"/>
                <a:gd name="T3" fmla="*/ 11 h 26"/>
                <a:gd name="T4" fmla="*/ 4 w 20"/>
                <a:gd name="T5" fmla="*/ 1 h 26"/>
                <a:gd name="T6" fmla="*/ 0 w 20"/>
                <a:gd name="T7" fmla="*/ 3 h 26"/>
                <a:gd name="T8" fmla="*/ 7 w 20"/>
                <a:gd name="T9" fmla="*/ 14 h 26"/>
                <a:gd name="T10" fmla="*/ 15 w 20"/>
                <a:gd name="T11" fmla="*/ 24 h 26"/>
                <a:gd name="T12" fmla="*/ 19 w 20"/>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20" h="26">
                  <a:moveTo>
                    <a:pt x="19" y="22"/>
                  </a:moveTo>
                  <a:cubicBezTo>
                    <a:pt x="17" y="18"/>
                    <a:pt x="15" y="15"/>
                    <a:pt x="12" y="11"/>
                  </a:cubicBezTo>
                  <a:cubicBezTo>
                    <a:pt x="10" y="8"/>
                    <a:pt x="7" y="3"/>
                    <a:pt x="4" y="1"/>
                  </a:cubicBezTo>
                  <a:cubicBezTo>
                    <a:pt x="3" y="0"/>
                    <a:pt x="0" y="1"/>
                    <a:pt x="0" y="3"/>
                  </a:cubicBezTo>
                  <a:cubicBezTo>
                    <a:pt x="2" y="7"/>
                    <a:pt x="5" y="11"/>
                    <a:pt x="7" y="14"/>
                  </a:cubicBezTo>
                  <a:cubicBezTo>
                    <a:pt x="9" y="18"/>
                    <a:pt x="12" y="21"/>
                    <a:pt x="15" y="24"/>
                  </a:cubicBezTo>
                  <a:cubicBezTo>
                    <a:pt x="17" y="26"/>
                    <a:pt x="20" y="24"/>
                    <a:pt x="19" y="2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56" name="Freeform 92"/>
            <p:cNvSpPr/>
            <p:nvPr/>
          </p:nvSpPr>
          <p:spPr bwMode="auto">
            <a:xfrm>
              <a:off x="11439525" y="6610350"/>
              <a:ext cx="44450" cy="152400"/>
            </a:xfrm>
            <a:custGeom>
              <a:avLst/>
              <a:gdLst>
                <a:gd name="T0" fmla="*/ 2 w 8"/>
                <a:gd name="T1" fmla="*/ 3 h 27"/>
                <a:gd name="T2" fmla="*/ 0 w 8"/>
                <a:gd name="T3" fmla="*/ 24 h 27"/>
                <a:gd name="T4" fmla="*/ 4 w 8"/>
                <a:gd name="T5" fmla="*/ 25 h 27"/>
                <a:gd name="T6" fmla="*/ 8 w 8"/>
                <a:gd name="T7" fmla="*/ 4 h 27"/>
                <a:gd name="T8" fmla="*/ 2 w 8"/>
                <a:gd name="T9" fmla="*/ 3 h 27"/>
              </a:gdLst>
              <a:ahLst/>
              <a:cxnLst>
                <a:cxn ang="0">
                  <a:pos x="T0" y="T1"/>
                </a:cxn>
                <a:cxn ang="0">
                  <a:pos x="T2" y="T3"/>
                </a:cxn>
                <a:cxn ang="0">
                  <a:pos x="T4" y="T5"/>
                </a:cxn>
                <a:cxn ang="0">
                  <a:pos x="T6" y="T7"/>
                </a:cxn>
                <a:cxn ang="0">
                  <a:pos x="T8" y="T9"/>
                </a:cxn>
              </a:cxnLst>
              <a:rect l="0" t="0" r="r" b="b"/>
              <a:pathLst>
                <a:path w="8" h="27">
                  <a:moveTo>
                    <a:pt x="2" y="3"/>
                  </a:moveTo>
                  <a:cubicBezTo>
                    <a:pt x="1" y="10"/>
                    <a:pt x="0" y="17"/>
                    <a:pt x="0" y="24"/>
                  </a:cubicBezTo>
                  <a:cubicBezTo>
                    <a:pt x="0" y="26"/>
                    <a:pt x="3" y="27"/>
                    <a:pt x="4" y="25"/>
                  </a:cubicBezTo>
                  <a:cubicBezTo>
                    <a:pt x="6" y="18"/>
                    <a:pt x="7" y="11"/>
                    <a:pt x="8" y="4"/>
                  </a:cubicBezTo>
                  <a:cubicBezTo>
                    <a:pt x="8" y="1"/>
                    <a:pt x="2" y="0"/>
                    <a:pt x="2"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57" name="Freeform 93"/>
            <p:cNvSpPr/>
            <p:nvPr/>
          </p:nvSpPr>
          <p:spPr bwMode="auto">
            <a:xfrm>
              <a:off x="11495087" y="6672263"/>
              <a:ext cx="66675" cy="95250"/>
            </a:xfrm>
            <a:custGeom>
              <a:avLst/>
              <a:gdLst>
                <a:gd name="T0" fmla="*/ 8 w 12"/>
                <a:gd name="T1" fmla="*/ 1 h 17"/>
                <a:gd name="T2" fmla="*/ 1 w 12"/>
                <a:gd name="T3" fmla="*/ 13 h 17"/>
                <a:gd name="T4" fmla="*/ 4 w 12"/>
                <a:gd name="T5" fmla="*/ 16 h 17"/>
                <a:gd name="T6" fmla="*/ 12 w 12"/>
                <a:gd name="T7" fmla="*/ 2 h 17"/>
                <a:gd name="T8" fmla="*/ 8 w 12"/>
                <a:gd name="T9" fmla="*/ 1 h 17"/>
              </a:gdLst>
              <a:ahLst/>
              <a:cxnLst>
                <a:cxn ang="0">
                  <a:pos x="T0" y="T1"/>
                </a:cxn>
                <a:cxn ang="0">
                  <a:pos x="T2" y="T3"/>
                </a:cxn>
                <a:cxn ang="0">
                  <a:pos x="T4" y="T5"/>
                </a:cxn>
                <a:cxn ang="0">
                  <a:pos x="T6" y="T7"/>
                </a:cxn>
                <a:cxn ang="0">
                  <a:pos x="T8" y="T9"/>
                </a:cxn>
              </a:cxnLst>
              <a:rect l="0" t="0" r="r" b="b"/>
              <a:pathLst>
                <a:path w="12" h="17">
                  <a:moveTo>
                    <a:pt x="8" y="1"/>
                  </a:moveTo>
                  <a:cubicBezTo>
                    <a:pt x="6" y="5"/>
                    <a:pt x="4" y="9"/>
                    <a:pt x="1" y="13"/>
                  </a:cubicBezTo>
                  <a:cubicBezTo>
                    <a:pt x="0" y="15"/>
                    <a:pt x="3" y="17"/>
                    <a:pt x="4" y="16"/>
                  </a:cubicBezTo>
                  <a:cubicBezTo>
                    <a:pt x="8" y="12"/>
                    <a:pt x="11" y="8"/>
                    <a:pt x="12" y="2"/>
                  </a:cubicBezTo>
                  <a:cubicBezTo>
                    <a:pt x="12" y="0"/>
                    <a:pt x="9" y="0"/>
                    <a:pt x="8" y="1"/>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58" name="Freeform 94"/>
            <p:cNvSpPr/>
            <p:nvPr/>
          </p:nvSpPr>
          <p:spPr bwMode="auto">
            <a:xfrm>
              <a:off x="11583987" y="6694488"/>
              <a:ext cx="55563" cy="73025"/>
            </a:xfrm>
            <a:custGeom>
              <a:avLst/>
              <a:gdLst>
                <a:gd name="T0" fmla="*/ 5 w 10"/>
                <a:gd name="T1" fmla="*/ 3 h 13"/>
                <a:gd name="T2" fmla="*/ 1 w 10"/>
                <a:gd name="T3" fmla="*/ 9 h 13"/>
                <a:gd name="T4" fmla="*/ 5 w 10"/>
                <a:gd name="T5" fmla="*/ 11 h 13"/>
                <a:gd name="T6" fmla="*/ 9 w 10"/>
                <a:gd name="T7" fmla="*/ 5 h 13"/>
                <a:gd name="T8" fmla="*/ 5 w 10"/>
                <a:gd name="T9" fmla="*/ 3 h 13"/>
              </a:gdLst>
              <a:ahLst/>
              <a:cxnLst>
                <a:cxn ang="0">
                  <a:pos x="T0" y="T1"/>
                </a:cxn>
                <a:cxn ang="0">
                  <a:pos x="T2" y="T3"/>
                </a:cxn>
                <a:cxn ang="0">
                  <a:pos x="T4" y="T5"/>
                </a:cxn>
                <a:cxn ang="0">
                  <a:pos x="T6" y="T7"/>
                </a:cxn>
                <a:cxn ang="0">
                  <a:pos x="T8" y="T9"/>
                </a:cxn>
              </a:cxnLst>
              <a:rect l="0" t="0" r="r" b="b"/>
              <a:pathLst>
                <a:path w="10" h="13">
                  <a:moveTo>
                    <a:pt x="5" y="3"/>
                  </a:moveTo>
                  <a:cubicBezTo>
                    <a:pt x="1" y="9"/>
                    <a:pt x="1" y="9"/>
                    <a:pt x="1" y="9"/>
                  </a:cubicBezTo>
                  <a:cubicBezTo>
                    <a:pt x="0" y="11"/>
                    <a:pt x="3" y="13"/>
                    <a:pt x="5" y="11"/>
                  </a:cubicBezTo>
                  <a:cubicBezTo>
                    <a:pt x="6" y="9"/>
                    <a:pt x="7" y="7"/>
                    <a:pt x="9" y="5"/>
                  </a:cubicBezTo>
                  <a:cubicBezTo>
                    <a:pt x="10" y="2"/>
                    <a:pt x="6" y="0"/>
                    <a:pt x="5"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173"/>
          <p:cNvGrpSpPr/>
          <p:nvPr/>
        </p:nvGrpSpPr>
        <p:grpSpPr>
          <a:xfrm>
            <a:off x="456714" y="353406"/>
            <a:ext cx="1717675" cy="1716032"/>
            <a:chOff x="4173538" y="-1430338"/>
            <a:chExt cx="1658938" cy="1657351"/>
          </a:xfrm>
        </p:grpSpPr>
        <p:sp>
          <p:nvSpPr>
            <p:cNvPr id="1048667" name="Freeform 118"/>
            <p:cNvSpPr/>
            <p:nvPr/>
          </p:nvSpPr>
          <p:spPr bwMode="auto">
            <a:xfrm>
              <a:off x="4438651" y="-1184275"/>
              <a:ext cx="1355725" cy="1222376"/>
            </a:xfrm>
            <a:custGeom>
              <a:avLst/>
              <a:gdLst>
                <a:gd name="T0" fmla="*/ 1 w 357"/>
                <a:gd name="T1" fmla="*/ 158 h 322"/>
                <a:gd name="T2" fmla="*/ 77 w 357"/>
                <a:gd name="T3" fmla="*/ 288 h 322"/>
                <a:gd name="T4" fmla="*/ 264 w 357"/>
                <a:gd name="T5" fmla="*/ 269 h 322"/>
                <a:gd name="T6" fmla="*/ 199 w 357"/>
                <a:gd name="T7" fmla="*/ 18 h 322"/>
                <a:gd name="T8" fmla="*/ 34 w 357"/>
                <a:gd name="T9" fmla="*/ 59 h 322"/>
                <a:gd name="T10" fmla="*/ 1 w 357"/>
                <a:gd name="T11" fmla="*/ 158 h 322"/>
              </a:gdLst>
              <a:ahLst/>
              <a:cxnLst>
                <a:cxn ang="0">
                  <a:pos x="T0" y="T1"/>
                </a:cxn>
                <a:cxn ang="0">
                  <a:pos x="T2" y="T3"/>
                </a:cxn>
                <a:cxn ang="0">
                  <a:pos x="T4" y="T5"/>
                </a:cxn>
                <a:cxn ang="0">
                  <a:pos x="T6" y="T7"/>
                </a:cxn>
                <a:cxn ang="0">
                  <a:pos x="T8" y="T9"/>
                </a:cxn>
                <a:cxn ang="0">
                  <a:pos x="T10" y="T11"/>
                </a:cxn>
              </a:cxnLst>
              <a:rect l="0" t="0" r="r" b="b"/>
              <a:pathLst>
                <a:path w="357" h="322">
                  <a:moveTo>
                    <a:pt x="1" y="158"/>
                  </a:moveTo>
                  <a:cubicBezTo>
                    <a:pt x="3" y="210"/>
                    <a:pt x="31" y="261"/>
                    <a:pt x="77" y="288"/>
                  </a:cubicBezTo>
                  <a:cubicBezTo>
                    <a:pt x="135" y="322"/>
                    <a:pt x="214" y="314"/>
                    <a:pt x="264" y="269"/>
                  </a:cubicBezTo>
                  <a:cubicBezTo>
                    <a:pt x="357" y="184"/>
                    <a:pt x="312" y="52"/>
                    <a:pt x="199" y="18"/>
                  </a:cubicBezTo>
                  <a:cubicBezTo>
                    <a:pt x="142" y="0"/>
                    <a:pt x="73" y="13"/>
                    <a:pt x="34" y="59"/>
                  </a:cubicBezTo>
                  <a:cubicBezTo>
                    <a:pt x="10" y="88"/>
                    <a:pt x="0" y="123"/>
                    <a:pt x="1" y="158"/>
                  </a:cubicBezTo>
                  <a:close/>
                </a:path>
              </a:pathLst>
            </a:custGeom>
            <a:solidFill>
              <a:srgbClr val="FFD8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68" name="Freeform 119"/>
            <p:cNvSpPr/>
            <p:nvPr/>
          </p:nvSpPr>
          <p:spPr bwMode="auto">
            <a:xfrm>
              <a:off x="4724401" y="-512762"/>
              <a:ext cx="644525" cy="223838"/>
            </a:xfrm>
            <a:custGeom>
              <a:avLst/>
              <a:gdLst>
                <a:gd name="T0" fmla="*/ 78 w 170"/>
                <a:gd name="T1" fmla="*/ 59 h 59"/>
                <a:gd name="T2" fmla="*/ 63 w 170"/>
                <a:gd name="T3" fmla="*/ 58 h 59"/>
                <a:gd name="T4" fmla="*/ 1 w 170"/>
                <a:gd name="T5" fmla="*/ 19 h 59"/>
                <a:gd name="T6" fmla="*/ 2 w 170"/>
                <a:gd name="T7" fmla="*/ 15 h 59"/>
                <a:gd name="T8" fmla="*/ 6 w 170"/>
                <a:gd name="T9" fmla="*/ 16 h 59"/>
                <a:gd name="T10" fmla="*/ 64 w 170"/>
                <a:gd name="T11" fmla="*/ 52 h 59"/>
                <a:gd name="T12" fmla="*/ 131 w 170"/>
                <a:gd name="T13" fmla="*/ 36 h 59"/>
                <a:gd name="T14" fmla="*/ 160 w 170"/>
                <a:gd name="T15" fmla="*/ 7 h 59"/>
                <a:gd name="T16" fmla="*/ 164 w 170"/>
                <a:gd name="T17" fmla="*/ 2 h 59"/>
                <a:gd name="T18" fmla="*/ 168 w 170"/>
                <a:gd name="T19" fmla="*/ 1 h 59"/>
                <a:gd name="T20" fmla="*/ 169 w 170"/>
                <a:gd name="T21" fmla="*/ 6 h 59"/>
                <a:gd name="T22" fmla="*/ 165 w 170"/>
                <a:gd name="T23" fmla="*/ 10 h 59"/>
                <a:gd name="T24" fmla="*/ 135 w 170"/>
                <a:gd name="T25" fmla="*/ 41 h 59"/>
                <a:gd name="T26" fmla="*/ 78 w 170"/>
                <a:gd name="T2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59">
                  <a:moveTo>
                    <a:pt x="78" y="59"/>
                  </a:moveTo>
                  <a:cubicBezTo>
                    <a:pt x="73" y="59"/>
                    <a:pt x="68" y="59"/>
                    <a:pt x="63" y="58"/>
                  </a:cubicBezTo>
                  <a:cubicBezTo>
                    <a:pt x="39" y="54"/>
                    <a:pt x="15" y="40"/>
                    <a:pt x="1" y="19"/>
                  </a:cubicBezTo>
                  <a:cubicBezTo>
                    <a:pt x="0" y="18"/>
                    <a:pt x="1" y="16"/>
                    <a:pt x="2" y="15"/>
                  </a:cubicBezTo>
                  <a:cubicBezTo>
                    <a:pt x="3" y="14"/>
                    <a:pt x="5" y="14"/>
                    <a:pt x="6" y="16"/>
                  </a:cubicBezTo>
                  <a:cubicBezTo>
                    <a:pt x="19" y="35"/>
                    <a:pt x="41" y="49"/>
                    <a:pt x="64" y="52"/>
                  </a:cubicBezTo>
                  <a:cubicBezTo>
                    <a:pt x="87" y="56"/>
                    <a:pt x="112" y="50"/>
                    <a:pt x="131" y="36"/>
                  </a:cubicBezTo>
                  <a:cubicBezTo>
                    <a:pt x="142" y="28"/>
                    <a:pt x="151" y="17"/>
                    <a:pt x="160" y="7"/>
                  </a:cubicBezTo>
                  <a:cubicBezTo>
                    <a:pt x="164" y="2"/>
                    <a:pt x="164" y="2"/>
                    <a:pt x="164" y="2"/>
                  </a:cubicBezTo>
                  <a:cubicBezTo>
                    <a:pt x="165" y="0"/>
                    <a:pt x="167" y="0"/>
                    <a:pt x="168" y="1"/>
                  </a:cubicBezTo>
                  <a:cubicBezTo>
                    <a:pt x="170" y="2"/>
                    <a:pt x="170" y="4"/>
                    <a:pt x="169" y="6"/>
                  </a:cubicBezTo>
                  <a:cubicBezTo>
                    <a:pt x="165" y="10"/>
                    <a:pt x="165" y="10"/>
                    <a:pt x="165" y="10"/>
                  </a:cubicBezTo>
                  <a:cubicBezTo>
                    <a:pt x="156" y="21"/>
                    <a:pt x="146" y="32"/>
                    <a:pt x="135" y="41"/>
                  </a:cubicBezTo>
                  <a:cubicBezTo>
                    <a:pt x="119" y="53"/>
                    <a:pt x="98" y="59"/>
                    <a:pt x="78" y="59"/>
                  </a:cubicBezTo>
                  <a:close/>
                </a:path>
              </a:pathLst>
            </a:custGeom>
            <a:solidFill>
              <a:srgbClr val="7F4F4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69" name="Freeform 120"/>
            <p:cNvSpPr/>
            <p:nvPr/>
          </p:nvSpPr>
          <p:spPr bwMode="auto">
            <a:xfrm>
              <a:off x="4727576" y="-758825"/>
              <a:ext cx="204788" cy="71438"/>
            </a:xfrm>
            <a:custGeom>
              <a:avLst/>
              <a:gdLst>
                <a:gd name="T0" fmla="*/ 3 w 54"/>
                <a:gd name="T1" fmla="*/ 19 h 19"/>
                <a:gd name="T2" fmla="*/ 2 w 54"/>
                <a:gd name="T3" fmla="*/ 19 h 19"/>
                <a:gd name="T4" fmla="*/ 1 w 54"/>
                <a:gd name="T5" fmla="*/ 14 h 19"/>
                <a:gd name="T6" fmla="*/ 26 w 54"/>
                <a:gd name="T7" fmla="*/ 1 h 19"/>
                <a:gd name="T8" fmla="*/ 53 w 54"/>
                <a:gd name="T9" fmla="*/ 10 h 19"/>
                <a:gd name="T10" fmla="*/ 53 w 54"/>
                <a:gd name="T11" fmla="*/ 14 h 19"/>
                <a:gd name="T12" fmla="*/ 49 w 54"/>
                <a:gd name="T13" fmla="*/ 14 h 19"/>
                <a:gd name="T14" fmla="*/ 27 w 54"/>
                <a:gd name="T15" fmla="*/ 7 h 19"/>
                <a:gd name="T16" fmla="*/ 6 w 54"/>
                <a:gd name="T17" fmla="*/ 18 h 19"/>
                <a:gd name="T18" fmla="*/ 3 w 54"/>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19">
                  <a:moveTo>
                    <a:pt x="3" y="19"/>
                  </a:moveTo>
                  <a:cubicBezTo>
                    <a:pt x="3" y="19"/>
                    <a:pt x="2" y="19"/>
                    <a:pt x="2" y="19"/>
                  </a:cubicBezTo>
                  <a:cubicBezTo>
                    <a:pt x="0" y="18"/>
                    <a:pt x="0" y="16"/>
                    <a:pt x="1" y="14"/>
                  </a:cubicBezTo>
                  <a:cubicBezTo>
                    <a:pt x="7" y="7"/>
                    <a:pt x="16" y="2"/>
                    <a:pt x="26" y="1"/>
                  </a:cubicBezTo>
                  <a:cubicBezTo>
                    <a:pt x="37" y="0"/>
                    <a:pt x="46" y="3"/>
                    <a:pt x="53" y="10"/>
                  </a:cubicBezTo>
                  <a:cubicBezTo>
                    <a:pt x="54" y="11"/>
                    <a:pt x="54" y="13"/>
                    <a:pt x="53" y="14"/>
                  </a:cubicBezTo>
                  <a:cubicBezTo>
                    <a:pt x="52" y="15"/>
                    <a:pt x="50" y="15"/>
                    <a:pt x="49" y="14"/>
                  </a:cubicBezTo>
                  <a:cubicBezTo>
                    <a:pt x="43" y="9"/>
                    <a:pt x="35" y="6"/>
                    <a:pt x="27" y="7"/>
                  </a:cubicBezTo>
                  <a:cubicBezTo>
                    <a:pt x="18" y="8"/>
                    <a:pt x="10" y="12"/>
                    <a:pt x="6" y="18"/>
                  </a:cubicBezTo>
                  <a:cubicBezTo>
                    <a:pt x="5" y="19"/>
                    <a:pt x="4" y="19"/>
                    <a:pt x="3" y="19"/>
                  </a:cubicBezTo>
                  <a:close/>
                </a:path>
              </a:pathLst>
            </a:custGeom>
            <a:solidFill>
              <a:srgbClr val="7F4F4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0" name="Freeform 121"/>
            <p:cNvSpPr/>
            <p:nvPr/>
          </p:nvSpPr>
          <p:spPr bwMode="auto">
            <a:xfrm>
              <a:off x="5106988" y="-804863"/>
              <a:ext cx="201613" cy="76200"/>
            </a:xfrm>
            <a:custGeom>
              <a:avLst/>
              <a:gdLst>
                <a:gd name="T0" fmla="*/ 4 w 53"/>
                <a:gd name="T1" fmla="*/ 20 h 20"/>
                <a:gd name="T2" fmla="*/ 2 w 53"/>
                <a:gd name="T3" fmla="*/ 20 h 20"/>
                <a:gd name="T4" fmla="*/ 1 w 53"/>
                <a:gd name="T5" fmla="*/ 16 h 20"/>
                <a:gd name="T6" fmla="*/ 26 w 53"/>
                <a:gd name="T7" fmla="*/ 1 h 20"/>
                <a:gd name="T8" fmla="*/ 52 w 53"/>
                <a:gd name="T9" fmla="*/ 12 h 20"/>
                <a:gd name="T10" fmla="*/ 51 w 53"/>
                <a:gd name="T11" fmla="*/ 16 h 20"/>
                <a:gd name="T12" fmla="*/ 47 w 53"/>
                <a:gd name="T13" fmla="*/ 15 h 20"/>
                <a:gd name="T14" fmla="*/ 26 w 53"/>
                <a:gd name="T15" fmla="*/ 7 h 20"/>
                <a:gd name="T16" fmla="*/ 7 w 53"/>
                <a:gd name="T17" fmla="*/ 19 h 20"/>
                <a:gd name="T18" fmla="*/ 4 w 53"/>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0">
                  <a:moveTo>
                    <a:pt x="4" y="20"/>
                  </a:moveTo>
                  <a:cubicBezTo>
                    <a:pt x="3" y="20"/>
                    <a:pt x="3" y="20"/>
                    <a:pt x="2" y="20"/>
                  </a:cubicBezTo>
                  <a:cubicBezTo>
                    <a:pt x="1" y="19"/>
                    <a:pt x="0" y="17"/>
                    <a:pt x="1" y="16"/>
                  </a:cubicBezTo>
                  <a:cubicBezTo>
                    <a:pt x="6" y="7"/>
                    <a:pt x="15" y="2"/>
                    <a:pt x="26" y="1"/>
                  </a:cubicBezTo>
                  <a:cubicBezTo>
                    <a:pt x="36" y="0"/>
                    <a:pt x="46" y="4"/>
                    <a:pt x="52" y="12"/>
                  </a:cubicBezTo>
                  <a:cubicBezTo>
                    <a:pt x="53" y="13"/>
                    <a:pt x="53" y="15"/>
                    <a:pt x="51" y="16"/>
                  </a:cubicBezTo>
                  <a:cubicBezTo>
                    <a:pt x="50" y="17"/>
                    <a:pt x="48" y="17"/>
                    <a:pt x="47" y="15"/>
                  </a:cubicBezTo>
                  <a:cubicBezTo>
                    <a:pt x="43" y="9"/>
                    <a:pt x="35" y="6"/>
                    <a:pt x="26" y="7"/>
                  </a:cubicBezTo>
                  <a:cubicBezTo>
                    <a:pt x="17" y="8"/>
                    <a:pt x="10" y="12"/>
                    <a:pt x="7" y="19"/>
                  </a:cubicBezTo>
                  <a:cubicBezTo>
                    <a:pt x="6" y="20"/>
                    <a:pt x="5" y="20"/>
                    <a:pt x="4" y="20"/>
                  </a:cubicBezTo>
                  <a:close/>
                </a:path>
              </a:pathLst>
            </a:custGeom>
            <a:solidFill>
              <a:srgbClr val="7F4F4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1" name="Freeform 122"/>
            <p:cNvSpPr/>
            <p:nvPr/>
          </p:nvSpPr>
          <p:spPr bwMode="auto">
            <a:xfrm>
              <a:off x="4438651" y="-801688"/>
              <a:ext cx="1162050" cy="839788"/>
            </a:xfrm>
            <a:custGeom>
              <a:avLst/>
              <a:gdLst>
                <a:gd name="T0" fmla="*/ 281 w 306"/>
                <a:gd name="T1" fmla="*/ 124 h 221"/>
                <a:gd name="T2" fmla="*/ 184 w 306"/>
                <a:gd name="T3" fmla="*/ 164 h 221"/>
                <a:gd name="T4" fmla="*/ 26 w 306"/>
                <a:gd name="T5" fmla="*/ 79 h 221"/>
                <a:gd name="T6" fmla="*/ 10 w 306"/>
                <a:gd name="T7" fmla="*/ 0 h 221"/>
                <a:gd name="T8" fmla="*/ 1 w 306"/>
                <a:gd name="T9" fmla="*/ 57 h 221"/>
                <a:gd name="T10" fmla="*/ 77 w 306"/>
                <a:gd name="T11" fmla="*/ 187 h 221"/>
                <a:gd name="T12" fmla="*/ 264 w 306"/>
                <a:gd name="T13" fmla="*/ 168 h 221"/>
                <a:gd name="T14" fmla="*/ 306 w 306"/>
                <a:gd name="T15" fmla="*/ 107 h 221"/>
                <a:gd name="T16" fmla="*/ 281 w 306"/>
                <a:gd name="T17" fmla="*/ 12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221">
                  <a:moveTo>
                    <a:pt x="281" y="124"/>
                  </a:moveTo>
                  <a:cubicBezTo>
                    <a:pt x="252" y="144"/>
                    <a:pt x="219" y="160"/>
                    <a:pt x="184" y="164"/>
                  </a:cubicBezTo>
                  <a:cubicBezTo>
                    <a:pt x="121" y="171"/>
                    <a:pt x="55" y="136"/>
                    <a:pt x="26" y="79"/>
                  </a:cubicBezTo>
                  <a:cubicBezTo>
                    <a:pt x="14" y="55"/>
                    <a:pt x="8" y="27"/>
                    <a:pt x="10" y="0"/>
                  </a:cubicBezTo>
                  <a:cubicBezTo>
                    <a:pt x="3" y="18"/>
                    <a:pt x="0" y="37"/>
                    <a:pt x="1" y="57"/>
                  </a:cubicBezTo>
                  <a:cubicBezTo>
                    <a:pt x="3" y="109"/>
                    <a:pt x="31" y="160"/>
                    <a:pt x="77" y="187"/>
                  </a:cubicBezTo>
                  <a:cubicBezTo>
                    <a:pt x="135" y="221"/>
                    <a:pt x="214" y="213"/>
                    <a:pt x="264" y="168"/>
                  </a:cubicBezTo>
                  <a:cubicBezTo>
                    <a:pt x="284" y="149"/>
                    <a:pt x="298" y="128"/>
                    <a:pt x="306" y="107"/>
                  </a:cubicBezTo>
                  <a:cubicBezTo>
                    <a:pt x="298" y="113"/>
                    <a:pt x="290" y="119"/>
                    <a:pt x="281" y="124"/>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2" name="Freeform 123"/>
            <p:cNvSpPr/>
            <p:nvPr/>
          </p:nvSpPr>
          <p:spPr bwMode="auto">
            <a:xfrm>
              <a:off x="4967288" y="-1430338"/>
              <a:ext cx="60325" cy="169863"/>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3" name="Freeform 124"/>
            <p:cNvSpPr/>
            <p:nvPr/>
          </p:nvSpPr>
          <p:spPr bwMode="auto">
            <a:xfrm>
              <a:off x="4967288" y="57150"/>
              <a:ext cx="60325" cy="169863"/>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4" name="Freeform 125"/>
            <p:cNvSpPr/>
            <p:nvPr/>
          </p:nvSpPr>
          <p:spPr bwMode="auto">
            <a:xfrm>
              <a:off x="5467351" y="-1192213"/>
              <a:ext cx="133350" cy="133350"/>
            </a:xfrm>
            <a:custGeom>
              <a:avLst/>
              <a:gdLst>
                <a:gd name="T0" fmla="*/ 18 w 35"/>
                <a:gd name="T1" fmla="*/ 22 h 35"/>
                <a:gd name="T2" fmla="*/ 31 w 35"/>
                <a:gd name="T3" fmla="*/ 9 h 35"/>
                <a:gd name="T4" fmla="*/ 26 w 35"/>
                <a:gd name="T5" fmla="*/ 2 h 35"/>
                <a:gd name="T6" fmla="*/ 1 w 35"/>
                <a:gd name="T7" fmla="*/ 31 h 35"/>
                <a:gd name="T8" fmla="*/ 6 w 35"/>
                <a:gd name="T9" fmla="*/ 34 h 35"/>
                <a:gd name="T10" fmla="*/ 18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8" y="22"/>
                  </a:moveTo>
                  <a:cubicBezTo>
                    <a:pt x="22" y="17"/>
                    <a:pt x="26" y="13"/>
                    <a:pt x="31" y="9"/>
                  </a:cubicBezTo>
                  <a:cubicBezTo>
                    <a:pt x="35" y="6"/>
                    <a:pt x="30" y="0"/>
                    <a:pt x="26" y="2"/>
                  </a:cubicBezTo>
                  <a:cubicBezTo>
                    <a:pt x="17" y="9"/>
                    <a:pt x="2" y="19"/>
                    <a:pt x="1" y="31"/>
                  </a:cubicBezTo>
                  <a:cubicBezTo>
                    <a:pt x="0" y="34"/>
                    <a:pt x="4" y="35"/>
                    <a:pt x="6" y="34"/>
                  </a:cubicBezTo>
                  <a:cubicBezTo>
                    <a:pt x="11" y="31"/>
                    <a:pt x="14" y="26"/>
                    <a:pt x="18"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5" name="Freeform 126"/>
            <p:cNvSpPr/>
            <p:nvPr/>
          </p:nvSpPr>
          <p:spPr bwMode="auto">
            <a:xfrm>
              <a:off x="4416426" y="-141287"/>
              <a:ext cx="133350" cy="133350"/>
            </a:xfrm>
            <a:custGeom>
              <a:avLst/>
              <a:gdLst>
                <a:gd name="T0" fmla="*/ 17 w 35"/>
                <a:gd name="T1" fmla="*/ 22 h 35"/>
                <a:gd name="T2" fmla="*/ 31 w 35"/>
                <a:gd name="T3" fmla="*/ 9 h 35"/>
                <a:gd name="T4" fmla="*/ 26 w 35"/>
                <a:gd name="T5" fmla="*/ 3 h 35"/>
                <a:gd name="T6" fmla="*/ 0 w 35"/>
                <a:gd name="T7" fmla="*/ 31 h 35"/>
                <a:gd name="T8" fmla="*/ 6 w 35"/>
                <a:gd name="T9" fmla="*/ 34 h 35"/>
                <a:gd name="T10" fmla="*/ 17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7" y="22"/>
                  </a:moveTo>
                  <a:cubicBezTo>
                    <a:pt x="21" y="17"/>
                    <a:pt x="26" y="13"/>
                    <a:pt x="31" y="9"/>
                  </a:cubicBezTo>
                  <a:cubicBezTo>
                    <a:pt x="35" y="6"/>
                    <a:pt x="30" y="0"/>
                    <a:pt x="26" y="3"/>
                  </a:cubicBezTo>
                  <a:cubicBezTo>
                    <a:pt x="17" y="9"/>
                    <a:pt x="2" y="19"/>
                    <a:pt x="0" y="31"/>
                  </a:cubicBezTo>
                  <a:cubicBezTo>
                    <a:pt x="0" y="34"/>
                    <a:pt x="4" y="35"/>
                    <a:pt x="6" y="34"/>
                  </a:cubicBezTo>
                  <a:cubicBezTo>
                    <a:pt x="11" y="31"/>
                    <a:pt x="14" y="26"/>
                    <a:pt x="17"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6" name="Freeform 127"/>
            <p:cNvSpPr/>
            <p:nvPr/>
          </p:nvSpPr>
          <p:spPr bwMode="auto">
            <a:xfrm>
              <a:off x="5661026" y="-633413"/>
              <a:ext cx="171450" cy="60325"/>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7" name="Freeform 128"/>
            <p:cNvSpPr/>
            <p:nvPr/>
          </p:nvSpPr>
          <p:spPr bwMode="auto">
            <a:xfrm>
              <a:off x="4173538" y="-633413"/>
              <a:ext cx="169863" cy="60325"/>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8" name="Freeform 129"/>
            <p:cNvSpPr/>
            <p:nvPr/>
          </p:nvSpPr>
          <p:spPr bwMode="auto">
            <a:xfrm>
              <a:off x="5459413" y="-133350"/>
              <a:ext cx="133350" cy="133350"/>
            </a:xfrm>
            <a:custGeom>
              <a:avLst/>
              <a:gdLst>
                <a:gd name="T0" fmla="*/ 13 w 35"/>
                <a:gd name="T1" fmla="*/ 18 h 35"/>
                <a:gd name="T2" fmla="*/ 26 w 35"/>
                <a:gd name="T3" fmla="*/ 31 h 35"/>
                <a:gd name="T4" fmla="*/ 32 w 35"/>
                <a:gd name="T5" fmla="*/ 26 h 35"/>
                <a:gd name="T6" fmla="*/ 4 w 35"/>
                <a:gd name="T7" fmla="*/ 1 h 35"/>
                <a:gd name="T8" fmla="*/ 1 w 35"/>
                <a:gd name="T9" fmla="*/ 6 h 35"/>
                <a:gd name="T10" fmla="*/ 13 w 35"/>
                <a:gd name="T11" fmla="*/ 18 h 35"/>
              </a:gdLst>
              <a:ahLst/>
              <a:cxnLst>
                <a:cxn ang="0">
                  <a:pos x="T0" y="T1"/>
                </a:cxn>
                <a:cxn ang="0">
                  <a:pos x="T2" y="T3"/>
                </a:cxn>
                <a:cxn ang="0">
                  <a:pos x="T4" y="T5"/>
                </a:cxn>
                <a:cxn ang="0">
                  <a:pos x="T6" y="T7"/>
                </a:cxn>
                <a:cxn ang="0">
                  <a:pos x="T8" y="T9"/>
                </a:cxn>
                <a:cxn ang="0">
                  <a:pos x="T10" y="T11"/>
                </a:cxn>
              </a:cxnLst>
              <a:rect l="0" t="0" r="r" b="b"/>
              <a:pathLst>
                <a:path w="35" h="35">
                  <a:moveTo>
                    <a:pt x="13" y="18"/>
                  </a:moveTo>
                  <a:cubicBezTo>
                    <a:pt x="18" y="22"/>
                    <a:pt x="22" y="26"/>
                    <a:pt x="26" y="31"/>
                  </a:cubicBezTo>
                  <a:cubicBezTo>
                    <a:pt x="29" y="35"/>
                    <a:pt x="35" y="30"/>
                    <a:pt x="32" y="26"/>
                  </a:cubicBezTo>
                  <a:cubicBezTo>
                    <a:pt x="26" y="17"/>
                    <a:pt x="16" y="2"/>
                    <a:pt x="4" y="1"/>
                  </a:cubicBezTo>
                  <a:cubicBezTo>
                    <a:pt x="1" y="0"/>
                    <a:pt x="0" y="4"/>
                    <a:pt x="1" y="6"/>
                  </a:cubicBezTo>
                  <a:cubicBezTo>
                    <a:pt x="4" y="11"/>
                    <a:pt x="9" y="14"/>
                    <a:pt x="13" y="18"/>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679" name="Freeform 130"/>
            <p:cNvSpPr/>
            <p:nvPr/>
          </p:nvSpPr>
          <p:spPr bwMode="auto">
            <a:xfrm>
              <a:off x="4408488" y="-1184275"/>
              <a:ext cx="133350" cy="133350"/>
            </a:xfrm>
            <a:custGeom>
              <a:avLst/>
              <a:gdLst>
                <a:gd name="T0" fmla="*/ 13 w 35"/>
                <a:gd name="T1" fmla="*/ 17 h 35"/>
                <a:gd name="T2" fmla="*/ 25 w 35"/>
                <a:gd name="T3" fmla="*/ 31 h 35"/>
                <a:gd name="T4" fmla="*/ 32 w 35"/>
                <a:gd name="T5" fmla="*/ 26 h 35"/>
                <a:gd name="T6" fmla="*/ 4 w 35"/>
                <a:gd name="T7" fmla="*/ 0 h 35"/>
                <a:gd name="T8" fmla="*/ 1 w 35"/>
                <a:gd name="T9" fmla="*/ 6 h 35"/>
                <a:gd name="T10" fmla="*/ 13 w 35"/>
                <a:gd name="T11" fmla="*/ 17 h 35"/>
              </a:gdLst>
              <a:ahLst/>
              <a:cxnLst>
                <a:cxn ang="0">
                  <a:pos x="T0" y="T1"/>
                </a:cxn>
                <a:cxn ang="0">
                  <a:pos x="T2" y="T3"/>
                </a:cxn>
                <a:cxn ang="0">
                  <a:pos x="T4" y="T5"/>
                </a:cxn>
                <a:cxn ang="0">
                  <a:pos x="T6" y="T7"/>
                </a:cxn>
                <a:cxn ang="0">
                  <a:pos x="T8" y="T9"/>
                </a:cxn>
                <a:cxn ang="0">
                  <a:pos x="T10" y="T11"/>
                </a:cxn>
              </a:cxnLst>
              <a:rect l="0" t="0" r="r" b="b"/>
              <a:pathLst>
                <a:path w="35" h="35">
                  <a:moveTo>
                    <a:pt x="13" y="17"/>
                  </a:moveTo>
                  <a:cubicBezTo>
                    <a:pt x="18" y="22"/>
                    <a:pt x="22" y="26"/>
                    <a:pt x="25" y="31"/>
                  </a:cubicBezTo>
                  <a:cubicBezTo>
                    <a:pt x="28" y="35"/>
                    <a:pt x="35" y="30"/>
                    <a:pt x="32" y="26"/>
                  </a:cubicBezTo>
                  <a:cubicBezTo>
                    <a:pt x="26" y="17"/>
                    <a:pt x="16" y="2"/>
                    <a:pt x="4" y="0"/>
                  </a:cubicBezTo>
                  <a:cubicBezTo>
                    <a:pt x="1" y="0"/>
                    <a:pt x="0" y="4"/>
                    <a:pt x="1" y="6"/>
                  </a:cubicBezTo>
                  <a:cubicBezTo>
                    <a:pt x="3" y="11"/>
                    <a:pt x="9" y="14"/>
                    <a:pt x="13" y="17"/>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8949" name="文本框 460"/>
          <p:cNvSpPr txBox="1"/>
          <p:nvPr/>
        </p:nvSpPr>
        <p:spPr>
          <a:xfrm>
            <a:off x="252968" y="2530573"/>
            <a:ext cx="6647974" cy="1477328"/>
          </a:xfrm>
          <a:prstGeom prst="rect">
            <a:avLst/>
          </a:prstGeom>
          <a:noFill/>
        </p:spPr>
        <p:txBody>
          <a:bodyPr wrap="none" rtlCol="0">
            <a:spAutoFit/>
            <a:scene3d>
              <a:camera prst="orthographicFront"/>
              <a:lightRig rig="threePt" dir="t"/>
            </a:scene3d>
            <a:sp3d extrusionH="57150">
              <a:bevelT h="25400" prst="softRound"/>
            </a:sp3d>
          </a:bodyPr>
          <a:lstStyle/>
          <a:p>
            <a:pPr algn="ctr">
              <a:lnSpc>
                <a:spcPct val="150000"/>
              </a:lnSpc>
            </a:pP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海淀区</a:t>
            </a:r>
            <a:r>
              <a:rPr lang="en-US" altLang="zh-CN" sz="3600" b="1" dirty="0">
                <a:solidFill>
                  <a:schemeClr val="tx1">
                    <a:lumMod val="75000"/>
                    <a:lumOff val="25000"/>
                  </a:schemeClr>
                </a:solidFill>
                <a:latin typeface="微软雅黑" panose="020B0503020204020204" pitchFamily="34" charset="-122"/>
                <a:ea typeface="微软雅黑" panose="020B0503020204020204" pitchFamily="34" charset="-122"/>
              </a:rPr>
              <a:t>2023</a:t>
            </a: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a:t>
            </a:r>
            <a:endParaRPr lang="en-US"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计划生育家庭意外伤害保险介绍</a:t>
            </a:r>
          </a:p>
        </p:txBody>
      </p:sp>
      <p:pic>
        <p:nvPicPr>
          <p:cNvPr id="6" name="PA-图片 5-53794">
            <a:extLst>
              <a:ext uri="{FF2B5EF4-FFF2-40B4-BE49-F238E27FC236}">
                <a16:creationId xmlns:a16="http://schemas.microsoft.com/office/drawing/2014/main" id="{9B53E2E9-4F5B-473C-9AFB-D8D05CC34802}"/>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2972705" y="6045200"/>
            <a:ext cx="1092653" cy="683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048949"/>
                                        </p:tgtEl>
                                        <p:attrNameLst>
                                          <p:attrName>style.visibility</p:attrName>
                                        </p:attrNameLst>
                                      </p:cBhvr>
                                      <p:to>
                                        <p:strVal val="visible"/>
                                      </p:to>
                                    </p:set>
                                    <p:animEffect transition="in" filter="fade">
                                      <p:cBhvr>
                                        <p:cTn id="7" dur="500"/>
                                        <p:tgtEl>
                                          <p:spTgt spid="1048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4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1049177" name="矩形: 圆角 3"/>
          <p:cNvSpPr/>
          <p:nvPr/>
        </p:nvSpPr>
        <p:spPr>
          <a:xfrm>
            <a:off x="171450" y="133350"/>
            <a:ext cx="11868150" cy="6604820"/>
          </a:xfrm>
          <a:prstGeom prst="roundRect">
            <a:avLst>
              <a:gd name="adj" fmla="val 8604"/>
            </a:avLst>
          </a:prstGeom>
          <a:noFill/>
          <a:ln>
            <a:solidFill>
              <a:srgbClr val="7F4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78" name="矩形 4"/>
          <p:cNvSpPr/>
          <p:nvPr/>
        </p:nvSpPr>
        <p:spPr>
          <a:xfrm>
            <a:off x="1778353" y="213642"/>
            <a:ext cx="1620958"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投保流程</a:t>
            </a:r>
          </a:p>
        </p:txBody>
      </p:sp>
      <p:sp>
        <p:nvSpPr>
          <p:cNvPr id="1049179"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45739"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049182" name="MH_Other_1"/>
          <p:cNvSpPr/>
          <p:nvPr>
            <p:custDataLst>
              <p:tags r:id="rId2"/>
            </p:custDataLst>
          </p:nvPr>
        </p:nvSpPr>
        <p:spPr>
          <a:xfrm>
            <a:off x="5227638" y="2803525"/>
            <a:ext cx="1736725" cy="173672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pPr>
            <a:endParaRPr lang="zh-CN" altLang="en-US" dirty="0">
              <a:solidFill>
                <a:prstClr val="white"/>
              </a:solidFill>
              <a:latin typeface="宋体" panose="02010600030101010101" pitchFamily="2" charset="-122"/>
              <a:ea typeface="宋体" panose="02010600030101010101" pitchFamily="2" charset="-122"/>
            </a:endParaRPr>
          </a:p>
        </p:txBody>
      </p:sp>
      <p:sp>
        <p:nvSpPr>
          <p:cNvPr id="1049183" name="MH_SubTitle_1"/>
          <p:cNvSpPr/>
          <p:nvPr>
            <p:custDataLst>
              <p:tags r:id="rId3"/>
            </p:custDataLst>
          </p:nvPr>
        </p:nvSpPr>
        <p:spPr>
          <a:xfrm>
            <a:off x="3876675" y="2198688"/>
            <a:ext cx="2089150" cy="1430337"/>
          </a:xfrm>
          <a:custGeom>
            <a:avLst/>
            <a:gdLst>
              <a:gd name="connsiteX0" fmla="*/ 492296 w 2336641"/>
              <a:gd name="connsiteY0" fmla="*/ 0 h 1601848"/>
              <a:gd name="connsiteX1" fmla="*/ 1657485 w 2336641"/>
              <a:gd name="connsiteY1" fmla="*/ 0 h 1601848"/>
              <a:gd name="connsiteX2" fmla="*/ 1844345 w 2336641"/>
              <a:gd name="connsiteY2" fmla="*/ 0 h 1601848"/>
              <a:gd name="connsiteX3" fmla="*/ 2336641 w 2336641"/>
              <a:gd name="connsiteY3" fmla="*/ 0 h 1601848"/>
              <a:gd name="connsiteX4" fmla="*/ 2336641 w 2336641"/>
              <a:gd name="connsiteY4" fmla="*/ 340586 h 1601848"/>
              <a:gd name="connsiteX5" fmla="*/ 2336641 w 2336641"/>
              <a:gd name="connsiteY5" fmla="*/ 413428 h 1601848"/>
              <a:gd name="connsiteX6" fmla="*/ 2336641 w 2336641"/>
              <a:gd name="connsiteY6" fmla="*/ 492296 h 1601848"/>
              <a:gd name="connsiteX7" fmla="*/ 2336641 w 2336641"/>
              <a:gd name="connsiteY7" fmla="*/ 557721 h 1601848"/>
              <a:gd name="connsiteX8" fmla="*/ 2336641 w 2336641"/>
              <a:gd name="connsiteY8" fmla="*/ 1109552 h 1601848"/>
              <a:gd name="connsiteX9" fmla="*/ 1844345 w 2336641"/>
              <a:gd name="connsiteY9" fmla="*/ 1601848 h 1601848"/>
              <a:gd name="connsiteX10" fmla="*/ 679157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312171 h 1601848"/>
              <a:gd name="connsiteX14" fmla="*/ 0 w 2336641"/>
              <a:gd name="connsiteY14" fmla="*/ 1188420 h 1601848"/>
              <a:gd name="connsiteX15" fmla="*/ 0 w 2336641"/>
              <a:gd name="connsiteY15" fmla="*/ 1109552 h 1601848"/>
              <a:gd name="connsiteX16" fmla="*/ 0 w 2336641"/>
              <a:gd name="connsiteY16" fmla="*/ 1045713 h 1601848"/>
              <a:gd name="connsiteX17" fmla="*/ 0 w 2336641"/>
              <a:gd name="connsiteY17" fmla="*/ 492296 h 1601848"/>
              <a:gd name="connsiteX18" fmla="*/ 492296 w 2336641"/>
              <a:gd name="connsiteY18" fmla="*/ 0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5" y="0"/>
                </a:lnTo>
                <a:lnTo>
                  <a:pt x="1844345" y="0"/>
                </a:lnTo>
                <a:lnTo>
                  <a:pt x="2336641" y="0"/>
                </a:lnTo>
                <a:lnTo>
                  <a:pt x="2336641" y="340586"/>
                </a:lnTo>
                <a:lnTo>
                  <a:pt x="2336641" y="413428"/>
                </a:lnTo>
                <a:lnTo>
                  <a:pt x="2336641" y="492296"/>
                </a:lnTo>
                <a:lnTo>
                  <a:pt x="2336641" y="557721"/>
                </a:lnTo>
                <a:lnTo>
                  <a:pt x="2336641" y="1109552"/>
                </a:lnTo>
                <a:cubicBezTo>
                  <a:pt x="2336641" y="1381439"/>
                  <a:pt x="2116232" y="1601848"/>
                  <a:pt x="1844345" y="1601848"/>
                </a:cubicBezTo>
                <a:lnTo>
                  <a:pt x="679157" y="1601848"/>
                </a:lnTo>
                <a:lnTo>
                  <a:pt x="492296" y="1601848"/>
                </a:lnTo>
                <a:lnTo>
                  <a:pt x="0" y="1601848"/>
                </a:lnTo>
                <a:lnTo>
                  <a:pt x="0" y="1312171"/>
                </a:lnTo>
                <a:lnTo>
                  <a:pt x="0" y="1188420"/>
                </a:lnTo>
                <a:lnTo>
                  <a:pt x="0" y="1109552"/>
                </a:lnTo>
                <a:lnTo>
                  <a:pt x="0" y="1045713"/>
                </a:lnTo>
                <a:lnTo>
                  <a:pt x="0" y="492296"/>
                </a:lnTo>
                <a:cubicBezTo>
                  <a:pt x="0" y="220409"/>
                  <a:pt x="220409" y="0"/>
                  <a:pt x="49229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pPr>
            <a:r>
              <a:rPr lang="en-US" altLang="zh-CN"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01</a:t>
            </a:r>
            <a:endParaRPr lang="zh-CN" altLang="en-US"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049184" name="MH_SubTitle_4"/>
          <p:cNvSpPr/>
          <p:nvPr>
            <p:custDataLst>
              <p:tags r:id="rId4"/>
            </p:custDataLst>
          </p:nvPr>
        </p:nvSpPr>
        <p:spPr>
          <a:xfrm>
            <a:off x="3876675" y="3833813"/>
            <a:ext cx="2089150" cy="1430337"/>
          </a:xfrm>
          <a:custGeom>
            <a:avLst/>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953072 h 1601848"/>
              <a:gd name="connsiteX6" fmla="*/ 2336641 w 2336641"/>
              <a:gd name="connsiteY6" fmla="*/ 1109552 h 1601848"/>
              <a:gd name="connsiteX7" fmla="*/ 2336641 w 2336641"/>
              <a:gd name="connsiteY7" fmla="*/ 1188420 h 1601848"/>
              <a:gd name="connsiteX8" fmla="*/ 2336641 w 2336641"/>
              <a:gd name="connsiteY8" fmla="*/ 1372172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614097 h 1601848"/>
              <a:gd name="connsiteX15" fmla="*/ 0 w 2336641"/>
              <a:gd name="connsiteY15" fmla="*/ 492296 h 1601848"/>
              <a:gd name="connsiteX16" fmla="*/ 0 w 2336641"/>
              <a:gd name="connsiteY16" fmla="*/ 413428 h 1601848"/>
              <a:gd name="connsiteX17" fmla="*/ 0 w 2336641"/>
              <a:gd name="connsiteY17" fmla="*/ 347639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3" y="0"/>
                  <a:pt x="2336641" y="220409"/>
                  <a:pt x="2336641" y="492296"/>
                </a:cubicBezTo>
                <a:lnTo>
                  <a:pt x="2336641" y="953072"/>
                </a:lnTo>
                <a:lnTo>
                  <a:pt x="2336641" y="1109552"/>
                </a:lnTo>
                <a:lnTo>
                  <a:pt x="2336641" y="1188420"/>
                </a:lnTo>
                <a:lnTo>
                  <a:pt x="2336641" y="1372172"/>
                </a:lnTo>
                <a:lnTo>
                  <a:pt x="2336641" y="1601848"/>
                </a:lnTo>
                <a:lnTo>
                  <a:pt x="1844345" y="1601848"/>
                </a:lnTo>
                <a:lnTo>
                  <a:pt x="1657484" y="1601848"/>
                </a:lnTo>
                <a:lnTo>
                  <a:pt x="492296" y="1601848"/>
                </a:lnTo>
                <a:cubicBezTo>
                  <a:pt x="220409" y="1601848"/>
                  <a:pt x="0" y="1381440"/>
                  <a:pt x="0" y="1109552"/>
                </a:cubicBezTo>
                <a:lnTo>
                  <a:pt x="0" y="614097"/>
                </a:lnTo>
                <a:lnTo>
                  <a:pt x="0" y="492296"/>
                </a:lnTo>
                <a:lnTo>
                  <a:pt x="0" y="413428"/>
                </a:lnTo>
                <a:lnTo>
                  <a:pt x="0" y="34763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r>
              <a:rPr lang="en-US" altLang="zh-CN"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02</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049185" name="MH_SubTitle_2"/>
          <p:cNvSpPr/>
          <p:nvPr>
            <p:custDataLst>
              <p:tags r:id="rId5"/>
            </p:custDataLst>
          </p:nvPr>
        </p:nvSpPr>
        <p:spPr>
          <a:xfrm>
            <a:off x="6226175" y="2198688"/>
            <a:ext cx="2089150" cy="1430337"/>
          </a:xfrm>
          <a:custGeom>
            <a:avLst/>
            <a:gdLst>
              <a:gd name="connsiteX0" fmla="*/ 0 w 2336641"/>
              <a:gd name="connsiteY0" fmla="*/ 0 h 1601848"/>
              <a:gd name="connsiteX1" fmla="*/ 492296 w 2336641"/>
              <a:gd name="connsiteY1" fmla="*/ 0 h 1601848"/>
              <a:gd name="connsiteX2" fmla="*/ 679156 w 2336641"/>
              <a:gd name="connsiteY2" fmla="*/ 0 h 1601848"/>
              <a:gd name="connsiteX3" fmla="*/ 1844345 w 2336641"/>
              <a:gd name="connsiteY3" fmla="*/ 0 h 1601848"/>
              <a:gd name="connsiteX4" fmla="*/ 2336641 w 2336641"/>
              <a:gd name="connsiteY4" fmla="*/ 492296 h 1601848"/>
              <a:gd name="connsiteX5" fmla="*/ 2336641 w 2336641"/>
              <a:gd name="connsiteY5" fmla="*/ 1004404 h 1601848"/>
              <a:gd name="connsiteX6" fmla="*/ 2336641 w 2336641"/>
              <a:gd name="connsiteY6" fmla="*/ 1109552 h 1601848"/>
              <a:gd name="connsiteX7" fmla="*/ 2336641 w 2336641"/>
              <a:gd name="connsiteY7" fmla="*/ 1188420 h 1601848"/>
              <a:gd name="connsiteX8" fmla="*/ 2336641 w 2336641"/>
              <a:gd name="connsiteY8" fmla="*/ 1423504 h 1601848"/>
              <a:gd name="connsiteX9" fmla="*/ 2336641 w 2336641"/>
              <a:gd name="connsiteY9" fmla="*/ 1601848 h 1601848"/>
              <a:gd name="connsiteX10" fmla="*/ 1844345 w 2336641"/>
              <a:gd name="connsiteY10" fmla="*/ 1601848 h 1601848"/>
              <a:gd name="connsiteX11" fmla="*/ 1657484 w 2336641"/>
              <a:gd name="connsiteY11" fmla="*/ 1601848 h 1601848"/>
              <a:gd name="connsiteX12" fmla="*/ 492296 w 2336641"/>
              <a:gd name="connsiteY12" fmla="*/ 1601848 h 1601848"/>
              <a:gd name="connsiteX13" fmla="*/ 0 w 2336641"/>
              <a:gd name="connsiteY13" fmla="*/ 1109552 h 1601848"/>
              <a:gd name="connsiteX14" fmla="*/ 0 w 2336641"/>
              <a:gd name="connsiteY14" fmla="*/ 588548 h 1601848"/>
              <a:gd name="connsiteX15" fmla="*/ 0 w 2336641"/>
              <a:gd name="connsiteY15" fmla="*/ 492296 h 1601848"/>
              <a:gd name="connsiteX16" fmla="*/ 0 w 2336641"/>
              <a:gd name="connsiteY16" fmla="*/ 413428 h 1601848"/>
              <a:gd name="connsiteX17" fmla="*/ 0 w 2336641"/>
              <a:gd name="connsiteY17" fmla="*/ 371414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36641" h="1601848">
                <a:moveTo>
                  <a:pt x="0" y="0"/>
                </a:moveTo>
                <a:lnTo>
                  <a:pt x="492296" y="0"/>
                </a:lnTo>
                <a:lnTo>
                  <a:pt x="679156" y="0"/>
                </a:lnTo>
                <a:lnTo>
                  <a:pt x="1844345" y="0"/>
                </a:lnTo>
                <a:cubicBezTo>
                  <a:pt x="2116232" y="0"/>
                  <a:pt x="2336641" y="220409"/>
                  <a:pt x="2336641" y="492296"/>
                </a:cubicBezTo>
                <a:lnTo>
                  <a:pt x="2336641" y="1004404"/>
                </a:lnTo>
                <a:lnTo>
                  <a:pt x="2336641" y="1109552"/>
                </a:lnTo>
                <a:lnTo>
                  <a:pt x="2336641" y="1188420"/>
                </a:lnTo>
                <a:lnTo>
                  <a:pt x="2336641" y="1423504"/>
                </a:lnTo>
                <a:lnTo>
                  <a:pt x="2336641" y="1601848"/>
                </a:lnTo>
                <a:lnTo>
                  <a:pt x="1844345" y="1601848"/>
                </a:lnTo>
                <a:lnTo>
                  <a:pt x="1657484" y="1601848"/>
                </a:lnTo>
                <a:lnTo>
                  <a:pt x="492296" y="1601848"/>
                </a:lnTo>
                <a:cubicBezTo>
                  <a:pt x="220408" y="1601848"/>
                  <a:pt x="0" y="1381439"/>
                  <a:pt x="0" y="1109552"/>
                </a:cubicBezTo>
                <a:lnTo>
                  <a:pt x="0" y="588548"/>
                </a:lnTo>
                <a:lnTo>
                  <a:pt x="0" y="492296"/>
                </a:lnTo>
                <a:lnTo>
                  <a:pt x="0" y="413428"/>
                </a:lnTo>
                <a:lnTo>
                  <a:pt x="0" y="3714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pPr>
            <a:r>
              <a:rPr lang="en-US" altLang="zh-CN"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03</a:t>
            </a:r>
            <a:endParaRPr lang="zh-CN" altLang="en-US"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049186" name="MH_SubTitle_3"/>
          <p:cNvSpPr/>
          <p:nvPr>
            <p:custDataLst>
              <p:tags r:id="rId6"/>
            </p:custDataLst>
          </p:nvPr>
        </p:nvSpPr>
        <p:spPr>
          <a:xfrm>
            <a:off x="6226175" y="3836988"/>
            <a:ext cx="2089150" cy="1431925"/>
          </a:xfrm>
          <a:custGeom>
            <a:avLst/>
            <a:gdLst>
              <a:gd name="connsiteX0" fmla="*/ 492296 w 2336641"/>
              <a:gd name="connsiteY0" fmla="*/ 0 h 1601848"/>
              <a:gd name="connsiteX1" fmla="*/ 1657484 w 2336641"/>
              <a:gd name="connsiteY1" fmla="*/ 0 h 1601848"/>
              <a:gd name="connsiteX2" fmla="*/ 1844345 w 2336641"/>
              <a:gd name="connsiteY2" fmla="*/ 0 h 1601848"/>
              <a:gd name="connsiteX3" fmla="*/ 2336641 w 2336641"/>
              <a:gd name="connsiteY3" fmla="*/ 0 h 1601848"/>
              <a:gd name="connsiteX4" fmla="*/ 2336641 w 2336641"/>
              <a:gd name="connsiteY4" fmla="*/ 297807 h 1601848"/>
              <a:gd name="connsiteX5" fmla="*/ 2336641 w 2336641"/>
              <a:gd name="connsiteY5" fmla="*/ 413429 h 1601848"/>
              <a:gd name="connsiteX6" fmla="*/ 2336641 w 2336641"/>
              <a:gd name="connsiteY6" fmla="*/ 492296 h 1601848"/>
              <a:gd name="connsiteX7" fmla="*/ 2336641 w 2336641"/>
              <a:gd name="connsiteY7" fmla="*/ 716907 h 1601848"/>
              <a:gd name="connsiteX8" fmla="*/ 2336641 w 2336641"/>
              <a:gd name="connsiteY8" fmla="*/ 1109552 h 1601848"/>
              <a:gd name="connsiteX9" fmla="*/ 1844345 w 2336641"/>
              <a:gd name="connsiteY9" fmla="*/ 1601848 h 1601848"/>
              <a:gd name="connsiteX10" fmla="*/ 679156 w 2336641"/>
              <a:gd name="connsiteY10" fmla="*/ 1601848 h 1601848"/>
              <a:gd name="connsiteX11" fmla="*/ 492296 w 2336641"/>
              <a:gd name="connsiteY11" fmla="*/ 1601848 h 1601848"/>
              <a:gd name="connsiteX12" fmla="*/ 0 w 2336641"/>
              <a:gd name="connsiteY12" fmla="*/ 1601848 h 1601848"/>
              <a:gd name="connsiteX13" fmla="*/ 0 w 2336641"/>
              <a:gd name="connsiteY13" fmla="*/ 1461527 h 1601848"/>
              <a:gd name="connsiteX14" fmla="*/ 0 w 2336641"/>
              <a:gd name="connsiteY14" fmla="*/ 1188420 h 1601848"/>
              <a:gd name="connsiteX15" fmla="*/ 0 w 2336641"/>
              <a:gd name="connsiteY15" fmla="*/ 1109552 h 1601848"/>
              <a:gd name="connsiteX16" fmla="*/ 0 w 2336641"/>
              <a:gd name="connsiteY16" fmla="*/ 1042427 h 1601848"/>
              <a:gd name="connsiteX17" fmla="*/ 0 w 2336641"/>
              <a:gd name="connsiteY17" fmla="*/ 492296 h 1601848"/>
              <a:gd name="connsiteX18" fmla="*/ 492296 w 2336641"/>
              <a:gd name="connsiteY18" fmla="*/ 0 h 1601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6641" h="1601848">
                <a:moveTo>
                  <a:pt x="492296" y="0"/>
                </a:moveTo>
                <a:lnTo>
                  <a:pt x="1657484" y="0"/>
                </a:lnTo>
                <a:lnTo>
                  <a:pt x="1844345" y="0"/>
                </a:lnTo>
                <a:lnTo>
                  <a:pt x="2336641" y="0"/>
                </a:lnTo>
                <a:lnTo>
                  <a:pt x="2336641" y="297807"/>
                </a:lnTo>
                <a:lnTo>
                  <a:pt x="2336641" y="413429"/>
                </a:lnTo>
                <a:lnTo>
                  <a:pt x="2336641" y="492296"/>
                </a:lnTo>
                <a:lnTo>
                  <a:pt x="2336641" y="716907"/>
                </a:lnTo>
                <a:lnTo>
                  <a:pt x="2336641" y="1109552"/>
                </a:lnTo>
                <a:cubicBezTo>
                  <a:pt x="2336641" y="1381440"/>
                  <a:pt x="2116232" y="1601848"/>
                  <a:pt x="1844345" y="1601848"/>
                </a:cubicBezTo>
                <a:lnTo>
                  <a:pt x="679156" y="1601848"/>
                </a:lnTo>
                <a:lnTo>
                  <a:pt x="492296" y="1601848"/>
                </a:lnTo>
                <a:lnTo>
                  <a:pt x="0" y="1601848"/>
                </a:lnTo>
                <a:lnTo>
                  <a:pt x="0" y="1461527"/>
                </a:lnTo>
                <a:lnTo>
                  <a:pt x="0" y="1188420"/>
                </a:lnTo>
                <a:lnTo>
                  <a:pt x="0" y="1109552"/>
                </a:lnTo>
                <a:lnTo>
                  <a:pt x="0" y="1042427"/>
                </a:lnTo>
                <a:lnTo>
                  <a:pt x="0" y="492296"/>
                </a:lnTo>
                <a:cubicBezTo>
                  <a:pt x="0" y="220409"/>
                  <a:pt x="220408" y="0"/>
                  <a:pt x="4922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defTabSz="914400" eaLnBrk="1" fontAlgn="auto" hangingPunct="1">
              <a:spcBef>
                <a:spcPts val="0"/>
              </a:spcBef>
              <a:spcAft>
                <a:spcPts val="0"/>
              </a:spcAft>
            </a:pPr>
            <a:r>
              <a:rPr lang="en-US" altLang="zh-CN"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04</a:t>
            </a:r>
            <a:endParaRPr lang="zh-CN" altLang="en-US" sz="3600" kern="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p:txBody>
      </p:sp>
      <p:sp>
        <p:nvSpPr>
          <p:cNvPr id="1049187" name="矩形 14"/>
          <p:cNvSpPr>
            <a:spLocks noChangeArrowheads="1"/>
          </p:cNvSpPr>
          <p:nvPr/>
        </p:nvSpPr>
        <p:spPr bwMode="auto">
          <a:xfrm>
            <a:off x="730914" y="2129521"/>
            <a:ext cx="2640084" cy="437043"/>
          </a:xfrm>
          <a:prstGeom prst="rect">
            <a:avLst/>
          </a:prstGeom>
          <a:noFill/>
          <a:ln>
            <a:noFill/>
          </a:ln>
        </p:spPr>
        <p:txBody>
          <a:bodyPr wrap="squar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defTabSz="456565">
              <a:lnSpc>
                <a:spcPct val="80000"/>
              </a:lnSpc>
              <a:spcBef>
                <a:spcPct val="20000"/>
              </a:spcBef>
              <a:spcAft>
                <a:spcPts val="600"/>
              </a:spcAft>
              <a:buClr>
                <a:srgbClr val="202F3D">
                  <a:lumMod val="75000"/>
                </a:srgbClr>
              </a:buClr>
              <a:buSzPct val="145000"/>
              <a:buNone/>
              <a:defRPr/>
            </a:pPr>
            <a:r>
              <a:rPr lang="zh-CN" altLang="en-US"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rPr>
              <a:t>本人自愿申请</a:t>
            </a:r>
            <a:endParaRPr lang="en-US" altLang="zh-CN"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49188" name="矩形 15"/>
          <p:cNvSpPr>
            <a:spLocks noChangeArrowheads="1"/>
          </p:cNvSpPr>
          <p:nvPr/>
        </p:nvSpPr>
        <p:spPr bwMode="auto">
          <a:xfrm>
            <a:off x="8979516" y="2129521"/>
            <a:ext cx="3212484" cy="437043"/>
          </a:xfrm>
          <a:prstGeom prst="rect">
            <a:avLst/>
          </a:prstGeom>
          <a:noFill/>
          <a:ln>
            <a:noFill/>
          </a:ln>
        </p:spPr>
        <p:txBody>
          <a:bodyPr wrap="squar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456565">
              <a:lnSpc>
                <a:spcPct val="80000"/>
              </a:lnSpc>
              <a:buClr>
                <a:srgbClr val="202F3D">
                  <a:lumMod val="75000"/>
                </a:srgbClr>
              </a:buClr>
              <a:buNone/>
              <a:defRPr/>
            </a:pPr>
            <a:r>
              <a:rPr lang="zh-CN" altLang="en-US"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rPr>
              <a:t>街道（乡镇）审批</a:t>
            </a:r>
            <a:endParaRPr lang="en-US" altLang="zh-CN"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49189" name="矩形 16"/>
          <p:cNvSpPr>
            <a:spLocks noChangeArrowheads="1"/>
          </p:cNvSpPr>
          <p:nvPr/>
        </p:nvSpPr>
        <p:spPr bwMode="auto">
          <a:xfrm>
            <a:off x="812800" y="4760334"/>
            <a:ext cx="3074988" cy="867930"/>
          </a:xfrm>
          <a:prstGeom prst="rect">
            <a:avLst/>
          </a:prstGeom>
          <a:noFill/>
          <a:ln>
            <a:noFill/>
          </a:ln>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defTabSz="456565">
              <a:spcBef>
                <a:spcPct val="20000"/>
              </a:spcBef>
              <a:spcAft>
                <a:spcPts val="600"/>
              </a:spcAft>
              <a:buClr>
                <a:srgbClr val="202F3D">
                  <a:lumMod val="75000"/>
                </a:srgbClr>
              </a:buClr>
              <a:buSzPct val="145000"/>
              <a:buNone/>
              <a:defRPr/>
            </a:pPr>
            <a:r>
              <a:rPr lang="zh-CN" altLang="en-US"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rPr>
              <a:t>居（村）委会或单位审核、登记</a:t>
            </a:r>
            <a:endParaRPr lang="en-US" altLang="zh-CN"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49190" name="矩形 17"/>
          <p:cNvSpPr>
            <a:spLocks noChangeArrowheads="1"/>
          </p:cNvSpPr>
          <p:nvPr/>
        </p:nvSpPr>
        <p:spPr bwMode="auto">
          <a:xfrm>
            <a:off x="9118600" y="4825653"/>
            <a:ext cx="3073400" cy="437043"/>
          </a:xfrm>
          <a:prstGeom prst="rect">
            <a:avLst/>
          </a:prstGeom>
          <a:noFill/>
          <a:ln>
            <a:noFill/>
          </a:ln>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defTabSz="456565">
              <a:lnSpc>
                <a:spcPct val="80000"/>
              </a:lnSpc>
              <a:buClr>
                <a:srgbClr val="202F3D">
                  <a:lumMod val="75000"/>
                </a:srgbClr>
              </a:buClr>
              <a:buNone/>
              <a:defRPr/>
            </a:pPr>
            <a:r>
              <a:rPr lang="zh-CN" altLang="en-US"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rPr>
              <a:t>办理投保手续</a:t>
            </a:r>
            <a:endParaRPr lang="en-US" altLang="zh-CN"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MH_Number_1"/>
          <p:cNvSpPr/>
          <p:nvPr>
            <p:custDataLst>
              <p:tags r:id="rId7"/>
            </p:custDataLst>
          </p:nvPr>
        </p:nvSpPr>
        <p:spPr>
          <a:xfrm>
            <a:off x="441819" y="2127803"/>
            <a:ext cx="267866" cy="31514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0" name="MH_Number_1"/>
          <p:cNvSpPr/>
          <p:nvPr>
            <p:custDataLst>
              <p:tags r:id="rId8"/>
            </p:custDataLst>
          </p:nvPr>
        </p:nvSpPr>
        <p:spPr>
          <a:xfrm>
            <a:off x="500958" y="4848257"/>
            <a:ext cx="267866" cy="315145"/>
          </a:xfrm>
          <a:prstGeom prst="ellipse">
            <a:avLst/>
          </a:prstGeom>
          <a:ln/>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zh-CN" altLang="en-US" sz="2800" dirty="0">
              <a:solidFill>
                <a:srgbClr val="A4BB49"/>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MH_Number_1"/>
          <p:cNvSpPr/>
          <p:nvPr>
            <p:custDataLst>
              <p:tags r:id="rId9"/>
            </p:custDataLst>
          </p:nvPr>
        </p:nvSpPr>
        <p:spPr>
          <a:xfrm>
            <a:off x="8796854" y="4848257"/>
            <a:ext cx="267866" cy="315145"/>
          </a:xfrm>
          <a:prstGeom prst="ellipse">
            <a:avLst/>
          </a:prstGeom>
          <a:ln/>
        </p:spPr>
        <p:style>
          <a:lnRef idx="1">
            <a:schemeClr val="accent3"/>
          </a:lnRef>
          <a:fillRef idx="3">
            <a:schemeClr val="accent3"/>
          </a:fillRef>
          <a:effectRef idx="2">
            <a:schemeClr val="accent3"/>
          </a:effectRef>
          <a:fontRef idx="minor">
            <a:schemeClr val="lt1"/>
          </a:fontRef>
        </p:style>
        <p:txBody>
          <a:bodyPr wrap="square" rtlCol="0" anchor="ctr">
            <a:noAutofit/>
          </a:bodyPr>
          <a:lstStyle/>
          <a:p>
            <a:pPr algn="ctr"/>
            <a:endParaRPr lang="zh-CN" altLang="en-US" sz="2800" dirty="0">
              <a:solidFill>
                <a:srgbClr val="A4BB49"/>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MH_Number_1"/>
          <p:cNvSpPr/>
          <p:nvPr>
            <p:custDataLst>
              <p:tags r:id="rId10"/>
            </p:custDataLst>
          </p:nvPr>
        </p:nvSpPr>
        <p:spPr>
          <a:xfrm>
            <a:off x="8705538" y="2171022"/>
            <a:ext cx="267866" cy="315145"/>
          </a:xfrm>
          <a:prstGeom prst="ellipse">
            <a:avLst/>
          </a:prstGeom>
          <a:ln/>
        </p:spPr>
        <p:style>
          <a:lnRef idx="1">
            <a:schemeClr val="accent2"/>
          </a:lnRef>
          <a:fillRef idx="3">
            <a:schemeClr val="accent2"/>
          </a:fillRef>
          <a:effectRef idx="2">
            <a:schemeClr val="accent2"/>
          </a:effectRef>
          <a:fontRef idx="minor">
            <a:schemeClr val="lt1"/>
          </a:fontRef>
        </p:style>
        <p:txBody>
          <a:bodyPr wrap="square" rtlCol="0" anchor="ctr">
            <a:noAutofit/>
          </a:bodyPr>
          <a:lstStyle/>
          <a:p>
            <a:pPr algn="ct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Freeform 7"/>
          <p:cNvSpPr/>
          <p:nvPr/>
        </p:nvSpPr>
        <p:spPr bwMode="auto">
          <a:xfrm>
            <a:off x="1175680" y="5884905"/>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30"/>
          <p:cNvGrpSpPr/>
          <p:nvPr/>
        </p:nvGrpSpPr>
        <p:grpSpPr>
          <a:xfrm>
            <a:off x="5333387" y="5353894"/>
            <a:ext cx="1038224" cy="595312"/>
            <a:chOff x="1495426" y="311151"/>
            <a:chExt cx="1038224" cy="595312"/>
          </a:xfrm>
        </p:grpSpPr>
        <p:sp>
          <p:nvSpPr>
            <p:cNvPr id="25"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7" name="Freeform 6"/>
          <p:cNvSpPr/>
          <p:nvPr/>
        </p:nvSpPr>
        <p:spPr bwMode="auto">
          <a:xfrm>
            <a:off x="8940797" y="315258"/>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p:nvPr/>
        </p:nvSpPr>
        <p:spPr bwMode="auto">
          <a:xfrm>
            <a:off x="10096147" y="3777788"/>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p:nvPr/>
        </p:nvSpPr>
        <p:spPr bwMode="auto">
          <a:xfrm>
            <a:off x="1528700" y="1090354"/>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0" name="组合 27"/>
          <p:cNvGrpSpPr/>
          <p:nvPr/>
        </p:nvGrpSpPr>
        <p:grpSpPr>
          <a:xfrm>
            <a:off x="9280956" y="1276885"/>
            <a:ext cx="1101723" cy="592913"/>
            <a:chOff x="7880351" y="1081088"/>
            <a:chExt cx="831849" cy="447675"/>
          </a:xfrm>
        </p:grpSpPr>
        <p:sp>
          <p:nvSpPr>
            <p:cNvPr id="31"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3"/>
          <p:cNvGrpSpPr/>
          <p:nvPr/>
        </p:nvGrpSpPr>
        <p:grpSpPr>
          <a:xfrm>
            <a:off x="6502421" y="996068"/>
            <a:ext cx="984250" cy="541337"/>
            <a:chOff x="6365875" y="852488"/>
            <a:chExt cx="984250" cy="541337"/>
          </a:xfrm>
        </p:grpSpPr>
        <p:sp>
          <p:nvSpPr>
            <p:cNvPr id="34"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179"/>
                                        </p:tgtEl>
                                        <p:attrNameLst>
                                          <p:attrName>style.visibility</p:attrName>
                                        </p:attrNameLst>
                                      </p:cBhvr>
                                      <p:to>
                                        <p:strVal val="visible"/>
                                      </p:to>
                                    </p:set>
                                    <p:animEffect transition="in" filter="fade">
                                      <p:cBhvr>
                                        <p:cTn id="7" dur="500"/>
                                        <p:tgtEl>
                                          <p:spTgt spid="1049179"/>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178"/>
                                        </p:tgtEl>
                                        <p:attrNameLst>
                                          <p:attrName>style.visibility</p:attrName>
                                        </p:attrNameLst>
                                      </p:cBhvr>
                                      <p:to>
                                        <p:strVal val="visible"/>
                                      </p:to>
                                    </p:set>
                                    <p:animEffect transition="in" filter="wipe(left)">
                                      <p:cBhvr>
                                        <p:cTn id="10" dur="500"/>
                                        <p:tgtEl>
                                          <p:spTgt spid="1049178"/>
                                        </p:tgtEl>
                                      </p:cBhvr>
                                    </p:animEffect>
                                  </p:childTnLst>
                                </p:cTn>
                              </p:par>
                              <p:par>
                                <p:cTn id="11" presetID="22" presetClass="entr" presetSubtype="8" fill="hold" nodeType="withEffect">
                                  <p:stCondLst>
                                    <p:cond delay="600"/>
                                  </p:stCondLst>
                                  <p:childTnLst>
                                    <p:set>
                                      <p:cBhvr>
                                        <p:cTn id="12" dur="1" fill="hold">
                                          <p:stCondLst>
                                            <p:cond delay="0"/>
                                          </p:stCondLst>
                                        </p:cTn>
                                        <p:tgtEl>
                                          <p:spTgt spid="3145739"/>
                                        </p:tgtEl>
                                        <p:attrNameLst>
                                          <p:attrName>style.visibility</p:attrName>
                                        </p:attrNameLst>
                                      </p:cBhvr>
                                      <p:to>
                                        <p:strVal val="visible"/>
                                      </p:to>
                                    </p:set>
                                    <p:animEffect transition="in" filter="wipe(left)">
                                      <p:cBhvr>
                                        <p:cTn id="13" dur="500"/>
                                        <p:tgtEl>
                                          <p:spTgt spid="3145739"/>
                                        </p:tgtEl>
                                      </p:cBhvr>
                                    </p:animEffect>
                                  </p:childTnLst>
                                </p:cTn>
                              </p:par>
                            </p:childTnLst>
                          </p:cTn>
                        </p:par>
                        <p:par>
                          <p:cTn id="14" fill="hold">
                            <p:stCondLst>
                              <p:cond delay="1400"/>
                            </p:stCondLst>
                            <p:childTnLst>
                              <p:par>
                                <p:cTn id="15" presetID="10" presetClass="entr" presetSubtype="0" fill="hold" grpId="0" nodeType="afterEffect">
                                  <p:stCondLst>
                                    <p:cond delay="0"/>
                                  </p:stCondLst>
                                  <p:childTnLst>
                                    <p:set>
                                      <p:cBhvr>
                                        <p:cTn id="16" dur="1" fill="hold">
                                          <p:stCondLst>
                                            <p:cond delay="0"/>
                                          </p:stCondLst>
                                        </p:cTn>
                                        <p:tgtEl>
                                          <p:spTgt spid="1049182"/>
                                        </p:tgtEl>
                                        <p:attrNameLst>
                                          <p:attrName>style.visibility</p:attrName>
                                        </p:attrNameLst>
                                      </p:cBhvr>
                                      <p:to>
                                        <p:strVal val="visible"/>
                                      </p:to>
                                    </p:set>
                                    <p:animEffect transition="in" filter="fade">
                                      <p:cBhvr>
                                        <p:cTn id="17" dur="500"/>
                                        <p:tgtEl>
                                          <p:spTgt spid="1049182"/>
                                        </p:tgtEl>
                                      </p:cBhvr>
                                    </p:animEffect>
                                  </p:childTnLst>
                                </p:cTn>
                              </p:par>
                            </p:childTnLst>
                          </p:cTn>
                        </p:par>
                        <p:par>
                          <p:cTn id="18" fill="hold">
                            <p:stCondLst>
                              <p:cond delay="1900"/>
                            </p:stCondLst>
                            <p:childTnLst>
                              <p:par>
                                <p:cTn id="19" presetID="10" presetClass="entr" presetSubtype="0" fill="hold" grpId="0" nodeType="afterEffect">
                                  <p:stCondLst>
                                    <p:cond delay="0"/>
                                  </p:stCondLst>
                                  <p:childTnLst>
                                    <p:set>
                                      <p:cBhvr>
                                        <p:cTn id="20" dur="1" fill="hold">
                                          <p:stCondLst>
                                            <p:cond delay="0"/>
                                          </p:stCondLst>
                                        </p:cTn>
                                        <p:tgtEl>
                                          <p:spTgt spid="1049183"/>
                                        </p:tgtEl>
                                        <p:attrNameLst>
                                          <p:attrName>style.visibility</p:attrName>
                                        </p:attrNameLst>
                                      </p:cBhvr>
                                      <p:to>
                                        <p:strVal val="visible"/>
                                      </p:to>
                                    </p:set>
                                    <p:animEffect transition="in" filter="fade">
                                      <p:cBhvr>
                                        <p:cTn id="21" dur="500"/>
                                        <p:tgtEl>
                                          <p:spTgt spid="1049183"/>
                                        </p:tgtEl>
                                      </p:cBhvr>
                                    </p:animEffect>
                                  </p:childTnLst>
                                </p:cTn>
                              </p:par>
                              <p:par>
                                <p:cTn id="22" presetID="10" presetClass="entr" presetSubtype="0" fill="hold" nodeType="withEffect">
                                  <p:stCondLst>
                                    <p:cond delay="0"/>
                                  </p:stCondLst>
                                  <p:childTnLst>
                                    <p:set>
                                      <p:cBhvr>
                                        <p:cTn id="23" dur="1" fill="hold">
                                          <p:stCondLst>
                                            <p:cond delay="0"/>
                                          </p:stCondLst>
                                        </p:cTn>
                                        <p:tgtEl>
                                          <p:spTgt spid="1049184"/>
                                        </p:tgtEl>
                                        <p:attrNameLst>
                                          <p:attrName>style.visibility</p:attrName>
                                        </p:attrNameLst>
                                      </p:cBhvr>
                                      <p:to>
                                        <p:strVal val="visible"/>
                                      </p:to>
                                    </p:set>
                                    <p:animEffect transition="in" filter="fade">
                                      <p:cBhvr>
                                        <p:cTn id="24" dur="500"/>
                                        <p:tgtEl>
                                          <p:spTgt spid="1049184"/>
                                        </p:tgtEl>
                                      </p:cBhvr>
                                    </p:animEffect>
                                  </p:childTnLst>
                                </p:cTn>
                              </p:par>
                              <p:par>
                                <p:cTn id="25" presetID="10" presetClass="entr" presetSubtype="0" fill="hold" nodeType="withEffect">
                                  <p:stCondLst>
                                    <p:cond delay="0"/>
                                  </p:stCondLst>
                                  <p:childTnLst>
                                    <p:set>
                                      <p:cBhvr>
                                        <p:cTn id="26" dur="1" fill="hold">
                                          <p:stCondLst>
                                            <p:cond delay="0"/>
                                          </p:stCondLst>
                                        </p:cTn>
                                        <p:tgtEl>
                                          <p:spTgt spid="1049185"/>
                                        </p:tgtEl>
                                        <p:attrNameLst>
                                          <p:attrName>style.visibility</p:attrName>
                                        </p:attrNameLst>
                                      </p:cBhvr>
                                      <p:to>
                                        <p:strVal val="visible"/>
                                      </p:to>
                                    </p:set>
                                    <p:animEffect transition="in" filter="fade">
                                      <p:cBhvr>
                                        <p:cTn id="27" dur="500"/>
                                        <p:tgtEl>
                                          <p:spTgt spid="1049185"/>
                                        </p:tgtEl>
                                      </p:cBhvr>
                                    </p:animEffect>
                                  </p:childTnLst>
                                </p:cTn>
                              </p:par>
                              <p:par>
                                <p:cTn id="28" presetID="10" presetClass="entr" presetSubtype="0" fill="hold" nodeType="withEffect">
                                  <p:stCondLst>
                                    <p:cond delay="0"/>
                                  </p:stCondLst>
                                  <p:childTnLst>
                                    <p:set>
                                      <p:cBhvr>
                                        <p:cTn id="29" dur="1" fill="hold">
                                          <p:stCondLst>
                                            <p:cond delay="0"/>
                                          </p:stCondLst>
                                        </p:cTn>
                                        <p:tgtEl>
                                          <p:spTgt spid="1049186"/>
                                        </p:tgtEl>
                                        <p:attrNameLst>
                                          <p:attrName>style.visibility</p:attrName>
                                        </p:attrNameLst>
                                      </p:cBhvr>
                                      <p:to>
                                        <p:strVal val="visible"/>
                                      </p:to>
                                    </p:set>
                                    <p:animEffect transition="in" filter="fade">
                                      <p:cBhvr>
                                        <p:cTn id="30" dur="500"/>
                                        <p:tgtEl>
                                          <p:spTgt spid="1049186"/>
                                        </p:tgtEl>
                                      </p:cBhvr>
                                    </p:animEffect>
                                  </p:childTnLst>
                                </p:cTn>
                              </p:par>
                            </p:childTnLst>
                          </p:cTn>
                        </p:par>
                        <p:par>
                          <p:cTn id="31" fill="hold">
                            <p:stCondLst>
                              <p:cond delay="2400"/>
                            </p:stCondLst>
                            <p:childTnLst>
                              <p:par>
                                <p:cTn id="32" presetID="22" presetClass="entr" presetSubtype="2" fill="hold" grpId="0" nodeType="afterEffect">
                                  <p:stCondLst>
                                    <p:cond delay="0"/>
                                  </p:stCondLst>
                                  <p:childTnLst>
                                    <p:set>
                                      <p:cBhvr>
                                        <p:cTn id="33" dur="1" fill="hold">
                                          <p:stCondLst>
                                            <p:cond delay="0"/>
                                          </p:stCondLst>
                                        </p:cTn>
                                        <p:tgtEl>
                                          <p:spTgt spid="1049187"/>
                                        </p:tgtEl>
                                        <p:attrNameLst>
                                          <p:attrName>style.visibility</p:attrName>
                                        </p:attrNameLst>
                                      </p:cBhvr>
                                      <p:to>
                                        <p:strVal val="visible"/>
                                      </p:to>
                                    </p:set>
                                    <p:animEffect transition="in" filter="wipe(right)">
                                      <p:cBhvr>
                                        <p:cTn id="34" dur="500"/>
                                        <p:tgtEl>
                                          <p:spTgt spid="1049187"/>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049189"/>
                                        </p:tgtEl>
                                        <p:attrNameLst>
                                          <p:attrName>style.visibility</p:attrName>
                                        </p:attrNameLst>
                                      </p:cBhvr>
                                      <p:to>
                                        <p:strVal val="visible"/>
                                      </p:to>
                                    </p:set>
                                    <p:animEffect transition="in" filter="wipe(right)">
                                      <p:cBhvr>
                                        <p:cTn id="37" dur="500"/>
                                        <p:tgtEl>
                                          <p:spTgt spid="104918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49188"/>
                                        </p:tgtEl>
                                        <p:attrNameLst>
                                          <p:attrName>style.visibility</p:attrName>
                                        </p:attrNameLst>
                                      </p:cBhvr>
                                      <p:to>
                                        <p:strVal val="visible"/>
                                      </p:to>
                                    </p:set>
                                    <p:animEffect transition="in" filter="wipe(left)">
                                      <p:cBhvr>
                                        <p:cTn id="40" dur="500"/>
                                        <p:tgtEl>
                                          <p:spTgt spid="104918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49190"/>
                                        </p:tgtEl>
                                        <p:attrNameLst>
                                          <p:attrName>style.visibility</p:attrName>
                                        </p:attrNameLst>
                                      </p:cBhvr>
                                      <p:to>
                                        <p:strVal val="visible"/>
                                      </p:to>
                                    </p:set>
                                    <p:animEffect transition="in" filter="wipe(left)">
                                      <p:cBhvr>
                                        <p:cTn id="43" dur="500"/>
                                        <p:tgtEl>
                                          <p:spTgt spid="1049190"/>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78" grpId="0"/>
      <p:bldP spid="1049179" grpId="0" animBg="1"/>
      <p:bldP spid="1049182" grpId="0" animBg="1"/>
      <p:bldP spid="1049183" grpId="0" animBg="1"/>
      <p:bldP spid="1049187" grpId="0"/>
      <p:bldP spid="1049188" grpId="0"/>
      <p:bldP spid="1049189" grpId="0"/>
      <p:bldP spid="1049190" grpId="0"/>
      <p:bldP spid="18" grpId="0" animBg="1"/>
      <p:bldP spid="20" grpId="0" animBg="1"/>
      <p:bldP spid="21"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49522" name="矩形: 圆角 3"/>
          <p:cNvSpPr/>
          <p:nvPr/>
        </p:nvSpPr>
        <p:spPr>
          <a:xfrm>
            <a:off x="171450" y="133350"/>
            <a:ext cx="11868150" cy="6604820"/>
          </a:xfrm>
          <a:prstGeom prst="roundRect">
            <a:avLst>
              <a:gd name="adj" fmla="val 8604"/>
            </a:avLst>
          </a:prstGeom>
          <a:noFill/>
          <a:ln>
            <a:solidFill>
              <a:srgbClr val="7F4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523" name="矩形 4"/>
          <p:cNvSpPr/>
          <p:nvPr/>
        </p:nvSpPr>
        <p:spPr>
          <a:xfrm>
            <a:off x="866246" y="213642"/>
            <a:ext cx="3445174"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投保流程</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收费方式</a:t>
            </a:r>
          </a:p>
        </p:txBody>
      </p:sp>
      <p:sp>
        <p:nvSpPr>
          <p:cNvPr id="1049524"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45755"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049527" name="Rectangle 5"/>
          <p:cNvSpPr>
            <a:spLocks noChangeArrowheads="1"/>
          </p:cNvSpPr>
          <p:nvPr/>
        </p:nvSpPr>
        <p:spPr bwMode="auto">
          <a:xfrm>
            <a:off x="3455988" y="4298569"/>
            <a:ext cx="2660650" cy="60483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28" name="Rectangle 6"/>
          <p:cNvSpPr>
            <a:spLocks noChangeArrowheads="1"/>
          </p:cNvSpPr>
          <p:nvPr/>
        </p:nvSpPr>
        <p:spPr bwMode="auto">
          <a:xfrm>
            <a:off x="8745538" y="4298569"/>
            <a:ext cx="2660650" cy="604838"/>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29" name="Rectangle 7"/>
          <p:cNvSpPr>
            <a:spLocks noChangeArrowheads="1"/>
          </p:cNvSpPr>
          <p:nvPr/>
        </p:nvSpPr>
        <p:spPr bwMode="auto">
          <a:xfrm>
            <a:off x="3455988" y="1744282"/>
            <a:ext cx="14288" cy="2554288"/>
          </a:xfrm>
          <a:prstGeom prst="rect">
            <a:avLst/>
          </a:prstGeom>
          <a:solidFill>
            <a:srgbClr val="93959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30" name="Rectangle 8"/>
          <p:cNvSpPr>
            <a:spLocks noChangeArrowheads="1"/>
          </p:cNvSpPr>
          <p:nvPr/>
        </p:nvSpPr>
        <p:spPr bwMode="auto">
          <a:xfrm>
            <a:off x="6102351" y="1744282"/>
            <a:ext cx="14288" cy="2554288"/>
          </a:xfrm>
          <a:prstGeom prst="rect">
            <a:avLst/>
          </a:prstGeom>
          <a:solidFill>
            <a:srgbClr val="93959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31" name="Rectangle 9"/>
          <p:cNvSpPr>
            <a:spLocks noChangeArrowheads="1"/>
          </p:cNvSpPr>
          <p:nvPr/>
        </p:nvSpPr>
        <p:spPr bwMode="auto">
          <a:xfrm>
            <a:off x="8745538" y="1744282"/>
            <a:ext cx="14288" cy="2554288"/>
          </a:xfrm>
          <a:prstGeom prst="rect">
            <a:avLst/>
          </a:prstGeom>
          <a:solidFill>
            <a:srgbClr val="93959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32" name="Rectangle 10"/>
          <p:cNvSpPr>
            <a:spLocks noChangeArrowheads="1"/>
          </p:cNvSpPr>
          <p:nvPr/>
        </p:nvSpPr>
        <p:spPr bwMode="auto">
          <a:xfrm>
            <a:off x="808038" y="1180719"/>
            <a:ext cx="2662238" cy="604838"/>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33" name="Rectangle 11"/>
          <p:cNvSpPr>
            <a:spLocks noChangeArrowheads="1"/>
          </p:cNvSpPr>
          <p:nvPr/>
        </p:nvSpPr>
        <p:spPr bwMode="auto">
          <a:xfrm>
            <a:off x="6102351" y="1180719"/>
            <a:ext cx="2657475" cy="604838"/>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34" name="Rectangle 175"/>
          <p:cNvSpPr>
            <a:spLocks noChangeArrowheads="1"/>
          </p:cNvSpPr>
          <p:nvPr/>
        </p:nvSpPr>
        <p:spPr bwMode="auto">
          <a:xfrm>
            <a:off x="1759590" y="1312482"/>
            <a:ext cx="461665" cy="276999"/>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i="0" u="none" strike="noStrike" normalizeH="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rPr>
              <a:t>现金</a:t>
            </a:r>
            <a:endParaRPr kumimoji="0" lang="zh-CN" altLang="zh-CN" sz="1800" i="0" u="none" strike="noStrike" normalizeH="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endParaRPr>
          </a:p>
        </p:txBody>
      </p:sp>
      <p:sp>
        <p:nvSpPr>
          <p:cNvPr id="1049535" name="Rectangle 176"/>
          <p:cNvSpPr>
            <a:spLocks noChangeArrowheads="1"/>
          </p:cNvSpPr>
          <p:nvPr/>
        </p:nvSpPr>
        <p:spPr bwMode="auto">
          <a:xfrm>
            <a:off x="1869249" y="2128151"/>
            <a:ext cx="335028" cy="784830"/>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5100" b="0" i="0" u="none" strike="noStrike" cap="none" normalizeH="0" baseline="0" dirty="0">
                <a:ln>
                  <a:noFill/>
                </a:ln>
                <a:solidFill>
                  <a:srgbClr val="939598"/>
                </a:solidFill>
                <a:effectLst/>
                <a:latin typeface="Myriad Pro" panose="020B0503030403020204" pitchFamily="34" charset="0"/>
              </a:rPr>
              <a:t>1</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1049536" name="Rectangle 177"/>
          <p:cNvSpPr>
            <a:spLocks noChangeArrowheads="1"/>
          </p:cNvSpPr>
          <p:nvPr/>
        </p:nvSpPr>
        <p:spPr bwMode="auto">
          <a:xfrm>
            <a:off x="4397376" y="4463669"/>
            <a:ext cx="1077218" cy="323165"/>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sz="2100" dirty="0">
                <a:solidFill>
                  <a:srgbClr val="FFFFFF"/>
                </a:solidFill>
                <a:latin typeface="Myriad Pro" panose="020B0503030403020204" pitchFamily="34" charset="0"/>
              </a:rPr>
              <a:t>扫码支付</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1049537" name="Rectangle 178"/>
          <p:cNvSpPr>
            <a:spLocks noChangeArrowheads="1"/>
          </p:cNvSpPr>
          <p:nvPr/>
        </p:nvSpPr>
        <p:spPr bwMode="auto">
          <a:xfrm>
            <a:off x="7078663" y="1312482"/>
            <a:ext cx="461665" cy="276999"/>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支票</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1049538" name="Rectangle 179"/>
          <p:cNvSpPr>
            <a:spLocks noChangeArrowheads="1"/>
          </p:cNvSpPr>
          <p:nvPr/>
        </p:nvSpPr>
        <p:spPr bwMode="auto">
          <a:xfrm>
            <a:off x="9780588" y="4463669"/>
            <a:ext cx="923330" cy="276999"/>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800" i="0" u="none" strike="noStrike" normalizeH="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rPr>
              <a:t>银行转账</a:t>
            </a:r>
            <a:endParaRPr kumimoji="0" lang="zh-CN" altLang="zh-CN" sz="1800" i="0" u="none" strike="noStrike" normalizeH="0" baseline="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endParaRPr>
          </a:p>
        </p:txBody>
      </p:sp>
      <p:sp>
        <p:nvSpPr>
          <p:cNvPr id="1049539" name="Freeform 390"/>
          <p:cNvSpPr>
            <a:spLocks noEditPoints="1"/>
          </p:cNvSpPr>
          <p:nvPr/>
        </p:nvSpPr>
        <p:spPr bwMode="auto">
          <a:xfrm>
            <a:off x="1428751" y="1909379"/>
            <a:ext cx="1216025" cy="1222375"/>
          </a:xfrm>
          <a:custGeom>
            <a:avLst/>
            <a:gdLst>
              <a:gd name="T0" fmla="*/ 162 w 324"/>
              <a:gd name="T1" fmla="*/ 325 h 325"/>
              <a:gd name="T2" fmla="*/ 0 w 324"/>
              <a:gd name="T3" fmla="*/ 162 h 325"/>
              <a:gd name="T4" fmla="*/ 162 w 324"/>
              <a:gd name="T5" fmla="*/ 0 h 325"/>
              <a:gd name="T6" fmla="*/ 324 w 324"/>
              <a:gd name="T7" fmla="*/ 162 h 325"/>
              <a:gd name="T8" fmla="*/ 162 w 324"/>
              <a:gd name="T9" fmla="*/ 325 h 325"/>
              <a:gd name="T10" fmla="*/ 162 w 324"/>
              <a:gd name="T11" fmla="*/ 8 h 325"/>
              <a:gd name="T12" fmla="*/ 8 w 324"/>
              <a:gd name="T13" fmla="*/ 162 h 325"/>
              <a:gd name="T14" fmla="*/ 162 w 324"/>
              <a:gd name="T15" fmla="*/ 317 h 325"/>
              <a:gd name="T16" fmla="*/ 316 w 324"/>
              <a:gd name="T17" fmla="*/ 162 h 325"/>
              <a:gd name="T18" fmla="*/ 162 w 324"/>
              <a:gd name="T19" fmla="*/ 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4" h="325">
                <a:moveTo>
                  <a:pt x="162" y="325"/>
                </a:moveTo>
                <a:cubicBezTo>
                  <a:pt x="72" y="325"/>
                  <a:pt x="0" y="252"/>
                  <a:pt x="0" y="162"/>
                </a:cubicBezTo>
                <a:cubicBezTo>
                  <a:pt x="0" y="73"/>
                  <a:pt x="72" y="0"/>
                  <a:pt x="162" y="0"/>
                </a:cubicBezTo>
                <a:cubicBezTo>
                  <a:pt x="252" y="0"/>
                  <a:pt x="324" y="73"/>
                  <a:pt x="324" y="162"/>
                </a:cubicBezTo>
                <a:cubicBezTo>
                  <a:pt x="324" y="252"/>
                  <a:pt x="252" y="325"/>
                  <a:pt x="162" y="325"/>
                </a:cubicBezTo>
                <a:close/>
                <a:moveTo>
                  <a:pt x="162" y="8"/>
                </a:moveTo>
                <a:cubicBezTo>
                  <a:pt x="77" y="8"/>
                  <a:pt x="8" y="77"/>
                  <a:pt x="8" y="162"/>
                </a:cubicBezTo>
                <a:cubicBezTo>
                  <a:pt x="8" y="247"/>
                  <a:pt x="77" y="317"/>
                  <a:pt x="162" y="317"/>
                </a:cubicBezTo>
                <a:cubicBezTo>
                  <a:pt x="247" y="317"/>
                  <a:pt x="316" y="247"/>
                  <a:pt x="316" y="162"/>
                </a:cubicBezTo>
                <a:cubicBezTo>
                  <a:pt x="316" y="77"/>
                  <a:pt x="247" y="8"/>
                  <a:pt x="162" y="8"/>
                </a:cubicBezTo>
                <a:close/>
              </a:path>
            </a:pathLst>
          </a:custGeom>
          <a:solidFill>
            <a:srgbClr val="A7A9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40" name="Rectangle 391"/>
          <p:cNvSpPr>
            <a:spLocks noChangeArrowheads="1"/>
          </p:cNvSpPr>
          <p:nvPr/>
        </p:nvSpPr>
        <p:spPr bwMode="auto">
          <a:xfrm>
            <a:off x="4618799" y="1406346"/>
            <a:ext cx="335028" cy="784830"/>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5100" b="0" i="0" u="none" strike="noStrike" cap="none" normalizeH="0" baseline="0">
                <a:ln>
                  <a:noFill/>
                </a:ln>
                <a:solidFill>
                  <a:srgbClr val="939598"/>
                </a:solidFill>
                <a:effectLst/>
                <a:latin typeface="Myriad Pro" panose="020B0503030403020204" pitchFamily="34" charset="0"/>
              </a:rPr>
              <a:t>2</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049541" name="Freeform 392"/>
          <p:cNvSpPr>
            <a:spLocks noEditPoints="1"/>
          </p:cNvSpPr>
          <p:nvPr/>
        </p:nvSpPr>
        <p:spPr bwMode="auto">
          <a:xfrm>
            <a:off x="4176713" y="1187574"/>
            <a:ext cx="1219200" cy="1222375"/>
          </a:xfrm>
          <a:custGeom>
            <a:avLst/>
            <a:gdLst>
              <a:gd name="T0" fmla="*/ 162 w 325"/>
              <a:gd name="T1" fmla="*/ 325 h 325"/>
              <a:gd name="T2" fmla="*/ 0 w 325"/>
              <a:gd name="T3" fmla="*/ 163 h 325"/>
              <a:gd name="T4" fmla="*/ 162 w 325"/>
              <a:gd name="T5" fmla="*/ 0 h 325"/>
              <a:gd name="T6" fmla="*/ 325 w 325"/>
              <a:gd name="T7" fmla="*/ 163 h 325"/>
              <a:gd name="T8" fmla="*/ 162 w 325"/>
              <a:gd name="T9" fmla="*/ 325 h 325"/>
              <a:gd name="T10" fmla="*/ 162 w 325"/>
              <a:gd name="T11" fmla="*/ 8 h 325"/>
              <a:gd name="T12" fmla="*/ 8 w 325"/>
              <a:gd name="T13" fmla="*/ 163 h 325"/>
              <a:gd name="T14" fmla="*/ 162 w 325"/>
              <a:gd name="T15" fmla="*/ 317 h 325"/>
              <a:gd name="T16" fmla="*/ 317 w 325"/>
              <a:gd name="T17" fmla="*/ 163 h 325"/>
              <a:gd name="T18" fmla="*/ 162 w 325"/>
              <a:gd name="T19" fmla="*/ 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325">
                <a:moveTo>
                  <a:pt x="162" y="325"/>
                </a:moveTo>
                <a:cubicBezTo>
                  <a:pt x="73" y="325"/>
                  <a:pt x="0" y="252"/>
                  <a:pt x="0" y="163"/>
                </a:cubicBezTo>
                <a:cubicBezTo>
                  <a:pt x="0" y="73"/>
                  <a:pt x="73" y="0"/>
                  <a:pt x="162" y="0"/>
                </a:cubicBezTo>
                <a:cubicBezTo>
                  <a:pt x="252" y="0"/>
                  <a:pt x="325" y="73"/>
                  <a:pt x="325" y="163"/>
                </a:cubicBezTo>
                <a:cubicBezTo>
                  <a:pt x="325" y="252"/>
                  <a:pt x="252" y="325"/>
                  <a:pt x="162" y="325"/>
                </a:cubicBezTo>
                <a:close/>
                <a:moveTo>
                  <a:pt x="162" y="8"/>
                </a:moveTo>
                <a:cubicBezTo>
                  <a:pt x="77" y="8"/>
                  <a:pt x="8" y="78"/>
                  <a:pt x="8" y="163"/>
                </a:cubicBezTo>
                <a:cubicBezTo>
                  <a:pt x="8" y="248"/>
                  <a:pt x="77" y="317"/>
                  <a:pt x="162" y="317"/>
                </a:cubicBezTo>
                <a:cubicBezTo>
                  <a:pt x="247" y="317"/>
                  <a:pt x="317" y="248"/>
                  <a:pt x="317" y="163"/>
                </a:cubicBezTo>
                <a:cubicBezTo>
                  <a:pt x="317" y="78"/>
                  <a:pt x="247" y="8"/>
                  <a:pt x="162" y="8"/>
                </a:cubicBezTo>
                <a:close/>
              </a:path>
            </a:pathLst>
          </a:custGeom>
          <a:solidFill>
            <a:srgbClr val="A7A9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42" name="Rectangle 393"/>
          <p:cNvSpPr>
            <a:spLocks noChangeArrowheads="1"/>
          </p:cNvSpPr>
          <p:nvPr/>
        </p:nvSpPr>
        <p:spPr bwMode="auto">
          <a:xfrm>
            <a:off x="7235052" y="2128151"/>
            <a:ext cx="335028" cy="784830"/>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5100" b="0" i="0" u="none" strike="noStrike" cap="none" normalizeH="0" baseline="0" dirty="0">
                <a:ln>
                  <a:noFill/>
                </a:ln>
                <a:solidFill>
                  <a:srgbClr val="939598"/>
                </a:solidFill>
                <a:effectLst/>
                <a:latin typeface="Myriad Pro" panose="020B0503030403020204" pitchFamily="34" charset="0"/>
              </a:rPr>
              <a:t>3</a:t>
            </a:r>
            <a:endParaRPr kumimoji="0" lang="zh-CN" altLang="zh-CN" sz="1800" b="0" i="0" u="none" strike="noStrike" cap="none" normalizeH="0" baseline="0" dirty="0">
              <a:ln>
                <a:noFill/>
              </a:ln>
              <a:solidFill>
                <a:schemeClr val="tx1"/>
              </a:solidFill>
              <a:effectLst/>
              <a:latin typeface="Arial" panose="020B0604020202020204" pitchFamily="34" charset="0"/>
            </a:endParaRPr>
          </a:p>
        </p:txBody>
      </p:sp>
      <p:sp>
        <p:nvSpPr>
          <p:cNvPr id="1049543" name="Freeform 394"/>
          <p:cNvSpPr>
            <a:spLocks noEditPoints="1"/>
          </p:cNvSpPr>
          <p:nvPr/>
        </p:nvSpPr>
        <p:spPr bwMode="auto">
          <a:xfrm>
            <a:off x="6818313" y="1909379"/>
            <a:ext cx="1220788" cy="1222375"/>
          </a:xfrm>
          <a:custGeom>
            <a:avLst/>
            <a:gdLst>
              <a:gd name="T0" fmla="*/ 162 w 325"/>
              <a:gd name="T1" fmla="*/ 325 h 325"/>
              <a:gd name="T2" fmla="*/ 0 w 325"/>
              <a:gd name="T3" fmla="*/ 162 h 325"/>
              <a:gd name="T4" fmla="*/ 162 w 325"/>
              <a:gd name="T5" fmla="*/ 0 h 325"/>
              <a:gd name="T6" fmla="*/ 325 w 325"/>
              <a:gd name="T7" fmla="*/ 162 h 325"/>
              <a:gd name="T8" fmla="*/ 162 w 325"/>
              <a:gd name="T9" fmla="*/ 325 h 325"/>
              <a:gd name="T10" fmla="*/ 162 w 325"/>
              <a:gd name="T11" fmla="*/ 8 h 325"/>
              <a:gd name="T12" fmla="*/ 8 w 325"/>
              <a:gd name="T13" fmla="*/ 162 h 325"/>
              <a:gd name="T14" fmla="*/ 162 w 325"/>
              <a:gd name="T15" fmla="*/ 317 h 325"/>
              <a:gd name="T16" fmla="*/ 317 w 325"/>
              <a:gd name="T17" fmla="*/ 162 h 325"/>
              <a:gd name="T18" fmla="*/ 162 w 325"/>
              <a:gd name="T19" fmla="*/ 8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325">
                <a:moveTo>
                  <a:pt x="162" y="325"/>
                </a:moveTo>
                <a:cubicBezTo>
                  <a:pt x="73" y="325"/>
                  <a:pt x="0" y="252"/>
                  <a:pt x="0" y="162"/>
                </a:cubicBezTo>
                <a:cubicBezTo>
                  <a:pt x="0" y="73"/>
                  <a:pt x="73" y="0"/>
                  <a:pt x="162" y="0"/>
                </a:cubicBezTo>
                <a:cubicBezTo>
                  <a:pt x="252" y="0"/>
                  <a:pt x="325" y="73"/>
                  <a:pt x="325" y="162"/>
                </a:cubicBezTo>
                <a:cubicBezTo>
                  <a:pt x="325" y="252"/>
                  <a:pt x="252" y="325"/>
                  <a:pt x="162" y="325"/>
                </a:cubicBezTo>
                <a:close/>
                <a:moveTo>
                  <a:pt x="162" y="8"/>
                </a:moveTo>
                <a:cubicBezTo>
                  <a:pt x="77" y="8"/>
                  <a:pt x="8" y="77"/>
                  <a:pt x="8" y="162"/>
                </a:cubicBezTo>
                <a:cubicBezTo>
                  <a:pt x="8" y="247"/>
                  <a:pt x="77" y="317"/>
                  <a:pt x="162" y="317"/>
                </a:cubicBezTo>
                <a:cubicBezTo>
                  <a:pt x="248" y="317"/>
                  <a:pt x="317" y="247"/>
                  <a:pt x="317" y="162"/>
                </a:cubicBezTo>
                <a:cubicBezTo>
                  <a:pt x="317" y="77"/>
                  <a:pt x="248" y="8"/>
                  <a:pt x="162" y="8"/>
                </a:cubicBezTo>
                <a:close/>
              </a:path>
            </a:pathLst>
          </a:custGeom>
          <a:solidFill>
            <a:srgbClr val="A7A9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44" name="Rectangle 395"/>
          <p:cNvSpPr>
            <a:spLocks noChangeArrowheads="1"/>
          </p:cNvSpPr>
          <p:nvPr/>
        </p:nvSpPr>
        <p:spPr bwMode="auto">
          <a:xfrm>
            <a:off x="9908349" y="1406346"/>
            <a:ext cx="335028" cy="784830"/>
          </a:xfrm>
          <a:prstGeom prst="rect">
            <a:avLst/>
          </a:prstGeom>
          <a:noFill/>
          <a:ln>
            <a:noFill/>
          </a:ln>
        </p:spPr>
        <p:txBody>
          <a:bodyPr vert="horz" wrap="non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5100" b="0" i="0" u="none" strike="noStrike" cap="none" normalizeH="0" baseline="0">
                <a:ln>
                  <a:noFill/>
                </a:ln>
                <a:solidFill>
                  <a:srgbClr val="939598"/>
                </a:solidFill>
                <a:effectLst/>
                <a:latin typeface="Myriad Pro" panose="020B0503030403020204" pitchFamily="34" charset="0"/>
              </a:rPr>
              <a:t>4</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1049545" name="Freeform 396"/>
          <p:cNvSpPr>
            <a:spLocks noEditPoints="1"/>
          </p:cNvSpPr>
          <p:nvPr/>
        </p:nvSpPr>
        <p:spPr bwMode="auto">
          <a:xfrm>
            <a:off x="9466263" y="1189955"/>
            <a:ext cx="1219200" cy="1217613"/>
          </a:xfrm>
          <a:custGeom>
            <a:avLst/>
            <a:gdLst>
              <a:gd name="T0" fmla="*/ 163 w 325"/>
              <a:gd name="T1" fmla="*/ 324 h 324"/>
              <a:gd name="T2" fmla="*/ 0 w 325"/>
              <a:gd name="T3" fmla="*/ 162 h 324"/>
              <a:gd name="T4" fmla="*/ 163 w 325"/>
              <a:gd name="T5" fmla="*/ 0 h 324"/>
              <a:gd name="T6" fmla="*/ 325 w 325"/>
              <a:gd name="T7" fmla="*/ 162 h 324"/>
              <a:gd name="T8" fmla="*/ 163 w 325"/>
              <a:gd name="T9" fmla="*/ 324 h 324"/>
              <a:gd name="T10" fmla="*/ 163 w 325"/>
              <a:gd name="T11" fmla="*/ 8 h 324"/>
              <a:gd name="T12" fmla="*/ 8 w 325"/>
              <a:gd name="T13" fmla="*/ 162 h 324"/>
              <a:gd name="T14" fmla="*/ 163 w 325"/>
              <a:gd name="T15" fmla="*/ 316 h 324"/>
              <a:gd name="T16" fmla="*/ 317 w 325"/>
              <a:gd name="T17" fmla="*/ 162 h 324"/>
              <a:gd name="T18" fmla="*/ 163 w 325"/>
              <a:gd name="T19" fmla="*/ 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5" h="324">
                <a:moveTo>
                  <a:pt x="163" y="324"/>
                </a:moveTo>
                <a:cubicBezTo>
                  <a:pt x="73" y="324"/>
                  <a:pt x="0" y="251"/>
                  <a:pt x="0" y="162"/>
                </a:cubicBezTo>
                <a:cubicBezTo>
                  <a:pt x="0" y="72"/>
                  <a:pt x="73" y="0"/>
                  <a:pt x="163" y="0"/>
                </a:cubicBezTo>
                <a:cubicBezTo>
                  <a:pt x="252" y="0"/>
                  <a:pt x="325" y="72"/>
                  <a:pt x="325" y="162"/>
                </a:cubicBezTo>
                <a:cubicBezTo>
                  <a:pt x="325" y="251"/>
                  <a:pt x="252" y="324"/>
                  <a:pt x="163" y="324"/>
                </a:cubicBezTo>
                <a:close/>
                <a:moveTo>
                  <a:pt x="163" y="8"/>
                </a:moveTo>
                <a:cubicBezTo>
                  <a:pt x="78" y="8"/>
                  <a:pt x="8" y="77"/>
                  <a:pt x="8" y="162"/>
                </a:cubicBezTo>
                <a:cubicBezTo>
                  <a:pt x="8" y="247"/>
                  <a:pt x="78" y="316"/>
                  <a:pt x="163" y="316"/>
                </a:cubicBezTo>
                <a:cubicBezTo>
                  <a:pt x="248" y="316"/>
                  <a:pt x="317" y="247"/>
                  <a:pt x="317" y="162"/>
                </a:cubicBezTo>
                <a:cubicBezTo>
                  <a:pt x="317" y="77"/>
                  <a:pt x="248" y="8"/>
                  <a:pt x="163" y="8"/>
                </a:cubicBezTo>
                <a:close/>
              </a:path>
            </a:pathLst>
          </a:custGeom>
          <a:solidFill>
            <a:srgbClr val="A7A9AC"/>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546" name="矩形 124"/>
          <p:cNvSpPr>
            <a:spLocks noChangeArrowheads="1"/>
          </p:cNvSpPr>
          <p:nvPr/>
        </p:nvSpPr>
        <p:spPr bwMode="auto">
          <a:xfrm>
            <a:off x="804671" y="5283393"/>
            <a:ext cx="10598149" cy="461665"/>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400" b="1" dirty="0"/>
              <a:t>                                                </a:t>
            </a:r>
            <a:r>
              <a:rPr lang="zh-CN" altLang="zh-CN" sz="2400" b="1" dirty="0"/>
              <a:t>各</a:t>
            </a:r>
            <a:r>
              <a:rPr lang="zh-CN" altLang="en-US" sz="2400" b="1" dirty="0"/>
              <a:t>街镇</a:t>
            </a:r>
            <a:r>
              <a:rPr lang="zh-CN" altLang="zh-CN" sz="2400" b="1" dirty="0"/>
              <a:t>可根据需要自行选择。</a:t>
            </a:r>
            <a:endParaRPr lang="zh-CN" altLang="en-US" sz="2400" b="1" dirty="0"/>
          </a:p>
        </p:txBody>
      </p:sp>
      <p:pic>
        <p:nvPicPr>
          <p:cNvPr id="2052" name="Picture 4" descr="C:\Users\ADMINI~1\AppData\Local\Temp\WeChat Files\2498c412b818184eeb873270d67603d.jpg"/>
          <p:cNvPicPr>
            <a:picLocks noChangeAspect="1" noChangeArrowheads="1"/>
          </p:cNvPicPr>
          <p:nvPr/>
        </p:nvPicPr>
        <p:blipFill>
          <a:blip r:embed="rId4" cstate="print"/>
          <a:srcRect/>
          <a:stretch>
            <a:fillRect/>
          </a:stretch>
        </p:blipFill>
        <p:spPr bwMode="auto">
          <a:xfrm>
            <a:off x="9225887" y="2429356"/>
            <a:ext cx="1842447" cy="1844260"/>
          </a:xfrm>
          <a:prstGeom prst="rect">
            <a:avLst/>
          </a:prstGeom>
          <a:noFill/>
        </p:spPr>
      </p:pic>
      <p:pic>
        <p:nvPicPr>
          <p:cNvPr id="2053" name="Picture 5" descr="C:\Users\ADMINI~1\AppData\Local\Temp\WeChat Files\a28dd06be2f6ab01e73f7c9c0266f59.jpg"/>
          <p:cNvPicPr>
            <a:picLocks noChangeAspect="1" noChangeArrowheads="1"/>
          </p:cNvPicPr>
          <p:nvPr/>
        </p:nvPicPr>
        <p:blipFill>
          <a:blip r:embed="rId5" cstate="print"/>
          <a:srcRect/>
          <a:stretch>
            <a:fillRect/>
          </a:stretch>
        </p:blipFill>
        <p:spPr bwMode="auto">
          <a:xfrm>
            <a:off x="6537277" y="3157182"/>
            <a:ext cx="1937983" cy="1947081"/>
          </a:xfrm>
          <a:prstGeom prst="rect">
            <a:avLst/>
          </a:prstGeom>
          <a:noFill/>
        </p:spPr>
      </p:pic>
      <p:pic>
        <p:nvPicPr>
          <p:cNvPr id="2054" name="Picture 6" descr="C:\Users\ADMINI~1\AppData\Local\Temp\WeChat Files\978f9ef9c43ac06f5d79bf3376c6494.jpg"/>
          <p:cNvPicPr>
            <a:picLocks noChangeAspect="1" noChangeArrowheads="1"/>
          </p:cNvPicPr>
          <p:nvPr/>
        </p:nvPicPr>
        <p:blipFill>
          <a:blip r:embed="rId6" cstate="print"/>
          <a:srcRect/>
          <a:stretch>
            <a:fillRect/>
          </a:stretch>
        </p:blipFill>
        <p:spPr bwMode="auto">
          <a:xfrm>
            <a:off x="1085043" y="3194159"/>
            <a:ext cx="2012999" cy="1691860"/>
          </a:xfrm>
          <a:prstGeom prst="rect">
            <a:avLst/>
          </a:prstGeom>
          <a:noFill/>
        </p:spPr>
      </p:pic>
      <p:sp>
        <p:nvSpPr>
          <p:cNvPr id="42" name="Freeform 7"/>
          <p:cNvSpPr/>
          <p:nvPr/>
        </p:nvSpPr>
        <p:spPr bwMode="auto">
          <a:xfrm>
            <a:off x="409433" y="5953145"/>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30"/>
          <p:cNvGrpSpPr/>
          <p:nvPr/>
        </p:nvGrpSpPr>
        <p:grpSpPr>
          <a:xfrm>
            <a:off x="5660933" y="5913453"/>
            <a:ext cx="1038224" cy="595312"/>
            <a:chOff x="1495426" y="311151"/>
            <a:chExt cx="1038224" cy="595312"/>
          </a:xfrm>
        </p:grpSpPr>
        <p:sp>
          <p:nvSpPr>
            <p:cNvPr id="44"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9"/>
          <p:cNvSpPr/>
          <p:nvPr/>
        </p:nvSpPr>
        <p:spPr bwMode="auto">
          <a:xfrm>
            <a:off x="10205328" y="6179795"/>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27"/>
          <p:cNvGrpSpPr/>
          <p:nvPr/>
        </p:nvGrpSpPr>
        <p:grpSpPr>
          <a:xfrm>
            <a:off x="10836801" y="512611"/>
            <a:ext cx="1101723" cy="592913"/>
            <a:chOff x="7880351" y="1081088"/>
            <a:chExt cx="831849" cy="447675"/>
          </a:xfrm>
        </p:grpSpPr>
        <p:sp>
          <p:nvSpPr>
            <p:cNvPr id="50"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33"/>
          <p:cNvGrpSpPr/>
          <p:nvPr/>
        </p:nvGrpSpPr>
        <p:grpSpPr>
          <a:xfrm>
            <a:off x="6065693" y="381919"/>
            <a:ext cx="984250" cy="541337"/>
            <a:chOff x="6365875" y="852488"/>
            <a:chExt cx="984250" cy="541337"/>
          </a:xfrm>
        </p:grpSpPr>
        <p:sp>
          <p:nvSpPr>
            <p:cNvPr id="53"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3074" name="Picture 2" descr="C:\Users\ADMINI~1\AppData\Local\Temp\WeChat Files\9a1df3dbe76b786831bab631db3dbd2.png"/>
          <p:cNvPicPr>
            <a:picLocks noChangeAspect="1" noChangeArrowheads="1"/>
          </p:cNvPicPr>
          <p:nvPr/>
        </p:nvPicPr>
        <p:blipFill>
          <a:blip r:embed="rId7" cstate="print"/>
          <a:srcRect/>
          <a:stretch>
            <a:fillRect/>
          </a:stretch>
        </p:blipFill>
        <p:spPr bwMode="auto">
          <a:xfrm>
            <a:off x="3903260" y="2458730"/>
            <a:ext cx="1897039" cy="182666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524"/>
                                        </p:tgtEl>
                                        <p:attrNameLst>
                                          <p:attrName>style.visibility</p:attrName>
                                        </p:attrNameLst>
                                      </p:cBhvr>
                                      <p:to>
                                        <p:strVal val="visible"/>
                                      </p:to>
                                    </p:set>
                                    <p:animEffect transition="in" filter="fade">
                                      <p:cBhvr>
                                        <p:cTn id="7" dur="500"/>
                                        <p:tgtEl>
                                          <p:spTgt spid="1049524"/>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523"/>
                                        </p:tgtEl>
                                        <p:attrNameLst>
                                          <p:attrName>style.visibility</p:attrName>
                                        </p:attrNameLst>
                                      </p:cBhvr>
                                      <p:to>
                                        <p:strVal val="visible"/>
                                      </p:to>
                                    </p:set>
                                    <p:animEffect transition="in" filter="wipe(left)">
                                      <p:cBhvr>
                                        <p:cTn id="10" dur="500"/>
                                        <p:tgtEl>
                                          <p:spTgt spid="1049523"/>
                                        </p:tgtEl>
                                      </p:cBhvr>
                                    </p:animEffect>
                                  </p:childTnLst>
                                </p:cTn>
                              </p:par>
                              <p:par>
                                <p:cTn id="11" presetID="22" presetClass="entr" presetSubtype="8" fill="hold" nodeType="withEffect">
                                  <p:stCondLst>
                                    <p:cond delay="600"/>
                                  </p:stCondLst>
                                  <p:childTnLst>
                                    <p:set>
                                      <p:cBhvr>
                                        <p:cTn id="12" dur="1" fill="hold">
                                          <p:stCondLst>
                                            <p:cond delay="0"/>
                                          </p:stCondLst>
                                        </p:cTn>
                                        <p:tgtEl>
                                          <p:spTgt spid="3145755"/>
                                        </p:tgtEl>
                                        <p:attrNameLst>
                                          <p:attrName>style.visibility</p:attrName>
                                        </p:attrNameLst>
                                      </p:cBhvr>
                                      <p:to>
                                        <p:strVal val="visible"/>
                                      </p:to>
                                    </p:set>
                                    <p:animEffect transition="in" filter="wipe(left)">
                                      <p:cBhvr>
                                        <p:cTn id="13" dur="500"/>
                                        <p:tgtEl>
                                          <p:spTgt spid="314575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49534"/>
                                        </p:tgtEl>
                                        <p:attrNameLst>
                                          <p:attrName>style.visibility</p:attrName>
                                        </p:attrNameLst>
                                      </p:cBhvr>
                                      <p:to>
                                        <p:strVal val="visible"/>
                                      </p:to>
                                    </p:set>
                                    <p:animEffect transition="in" filter="fade">
                                      <p:cBhvr>
                                        <p:cTn id="16" dur="500"/>
                                        <p:tgtEl>
                                          <p:spTgt spid="104953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49535"/>
                                        </p:tgtEl>
                                        <p:attrNameLst>
                                          <p:attrName>style.visibility</p:attrName>
                                        </p:attrNameLst>
                                      </p:cBhvr>
                                      <p:to>
                                        <p:strVal val="visible"/>
                                      </p:to>
                                    </p:set>
                                    <p:animEffect transition="in" filter="fade">
                                      <p:cBhvr>
                                        <p:cTn id="19" dur="500"/>
                                        <p:tgtEl>
                                          <p:spTgt spid="104953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49539"/>
                                        </p:tgtEl>
                                        <p:attrNameLst>
                                          <p:attrName>style.visibility</p:attrName>
                                        </p:attrNameLst>
                                      </p:cBhvr>
                                      <p:to>
                                        <p:strVal val="visible"/>
                                      </p:to>
                                    </p:set>
                                    <p:animEffect transition="in" filter="fade">
                                      <p:cBhvr>
                                        <p:cTn id="22" dur="500"/>
                                        <p:tgtEl>
                                          <p:spTgt spid="10495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49532"/>
                                        </p:tgtEl>
                                        <p:attrNameLst>
                                          <p:attrName>style.visibility</p:attrName>
                                        </p:attrNameLst>
                                      </p:cBhvr>
                                      <p:to>
                                        <p:strVal val="visible"/>
                                      </p:to>
                                    </p:set>
                                    <p:animEffect transition="in" filter="fade">
                                      <p:cBhvr>
                                        <p:cTn id="25" dur="500"/>
                                        <p:tgtEl>
                                          <p:spTgt spid="1049532"/>
                                        </p:tgtEl>
                                      </p:cBhvr>
                                    </p:animEffect>
                                  </p:childTnLst>
                                </p:cTn>
                              </p:par>
                            </p:childTnLst>
                          </p:cTn>
                        </p:par>
                        <p:par>
                          <p:cTn id="26" fill="hold">
                            <p:stCondLst>
                              <p:cond delay="1400"/>
                            </p:stCondLst>
                            <p:childTnLst>
                              <p:par>
                                <p:cTn id="27" presetID="22" presetClass="entr" presetSubtype="1" fill="hold" grpId="0" nodeType="afterEffect">
                                  <p:stCondLst>
                                    <p:cond delay="0"/>
                                  </p:stCondLst>
                                  <p:childTnLst>
                                    <p:set>
                                      <p:cBhvr>
                                        <p:cTn id="28" dur="1" fill="hold">
                                          <p:stCondLst>
                                            <p:cond delay="0"/>
                                          </p:stCondLst>
                                        </p:cTn>
                                        <p:tgtEl>
                                          <p:spTgt spid="1049529"/>
                                        </p:tgtEl>
                                        <p:attrNameLst>
                                          <p:attrName>style.visibility</p:attrName>
                                        </p:attrNameLst>
                                      </p:cBhvr>
                                      <p:to>
                                        <p:strVal val="visible"/>
                                      </p:to>
                                    </p:set>
                                    <p:animEffect transition="in" filter="wipe(up)">
                                      <p:cBhvr>
                                        <p:cTn id="29" dur="500"/>
                                        <p:tgtEl>
                                          <p:spTgt spid="1049529"/>
                                        </p:tgtEl>
                                      </p:cBhvr>
                                    </p:animEffect>
                                  </p:childTnLst>
                                </p:cTn>
                              </p:par>
                            </p:childTnLst>
                          </p:cTn>
                        </p:par>
                        <p:par>
                          <p:cTn id="30" fill="hold">
                            <p:stCondLst>
                              <p:cond delay="1900"/>
                            </p:stCondLst>
                            <p:childTnLst>
                              <p:par>
                                <p:cTn id="31" presetID="10" presetClass="entr" presetSubtype="0" fill="hold" grpId="0" nodeType="afterEffect">
                                  <p:stCondLst>
                                    <p:cond delay="0"/>
                                  </p:stCondLst>
                                  <p:childTnLst>
                                    <p:set>
                                      <p:cBhvr>
                                        <p:cTn id="32" dur="1" fill="hold">
                                          <p:stCondLst>
                                            <p:cond delay="0"/>
                                          </p:stCondLst>
                                        </p:cTn>
                                        <p:tgtEl>
                                          <p:spTgt spid="1049527"/>
                                        </p:tgtEl>
                                        <p:attrNameLst>
                                          <p:attrName>style.visibility</p:attrName>
                                        </p:attrNameLst>
                                      </p:cBhvr>
                                      <p:to>
                                        <p:strVal val="visible"/>
                                      </p:to>
                                    </p:set>
                                    <p:animEffect transition="in" filter="fade">
                                      <p:cBhvr>
                                        <p:cTn id="33" dur="500"/>
                                        <p:tgtEl>
                                          <p:spTgt spid="10495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49536"/>
                                        </p:tgtEl>
                                        <p:attrNameLst>
                                          <p:attrName>style.visibility</p:attrName>
                                        </p:attrNameLst>
                                      </p:cBhvr>
                                      <p:to>
                                        <p:strVal val="visible"/>
                                      </p:to>
                                    </p:set>
                                    <p:animEffect transition="in" filter="fade">
                                      <p:cBhvr>
                                        <p:cTn id="36" dur="500"/>
                                        <p:tgtEl>
                                          <p:spTgt spid="104953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49540"/>
                                        </p:tgtEl>
                                        <p:attrNameLst>
                                          <p:attrName>style.visibility</p:attrName>
                                        </p:attrNameLst>
                                      </p:cBhvr>
                                      <p:to>
                                        <p:strVal val="visible"/>
                                      </p:to>
                                    </p:set>
                                    <p:animEffect transition="in" filter="fade">
                                      <p:cBhvr>
                                        <p:cTn id="39" dur="500"/>
                                        <p:tgtEl>
                                          <p:spTgt spid="104954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49541"/>
                                        </p:tgtEl>
                                        <p:attrNameLst>
                                          <p:attrName>style.visibility</p:attrName>
                                        </p:attrNameLst>
                                      </p:cBhvr>
                                      <p:to>
                                        <p:strVal val="visible"/>
                                      </p:to>
                                    </p:set>
                                    <p:animEffect transition="in" filter="fade">
                                      <p:cBhvr>
                                        <p:cTn id="42" dur="500"/>
                                        <p:tgtEl>
                                          <p:spTgt spid="1049541"/>
                                        </p:tgtEl>
                                      </p:cBhvr>
                                    </p:animEffect>
                                  </p:childTnLst>
                                </p:cTn>
                              </p:par>
                            </p:childTnLst>
                          </p:cTn>
                        </p:par>
                        <p:par>
                          <p:cTn id="43" fill="hold">
                            <p:stCondLst>
                              <p:cond delay="2400"/>
                            </p:stCondLst>
                            <p:childTnLst>
                              <p:par>
                                <p:cTn id="44" presetID="22" presetClass="entr" presetSubtype="4" fill="hold" grpId="0" nodeType="afterEffect">
                                  <p:stCondLst>
                                    <p:cond delay="0"/>
                                  </p:stCondLst>
                                  <p:childTnLst>
                                    <p:set>
                                      <p:cBhvr>
                                        <p:cTn id="45" dur="1" fill="hold">
                                          <p:stCondLst>
                                            <p:cond delay="0"/>
                                          </p:stCondLst>
                                        </p:cTn>
                                        <p:tgtEl>
                                          <p:spTgt spid="1049530"/>
                                        </p:tgtEl>
                                        <p:attrNameLst>
                                          <p:attrName>style.visibility</p:attrName>
                                        </p:attrNameLst>
                                      </p:cBhvr>
                                      <p:to>
                                        <p:strVal val="visible"/>
                                      </p:to>
                                    </p:set>
                                    <p:animEffect transition="in" filter="wipe(down)">
                                      <p:cBhvr>
                                        <p:cTn id="46" dur="500"/>
                                        <p:tgtEl>
                                          <p:spTgt spid="1049530"/>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1049533"/>
                                        </p:tgtEl>
                                        <p:attrNameLst>
                                          <p:attrName>style.visibility</p:attrName>
                                        </p:attrNameLst>
                                      </p:cBhvr>
                                      <p:to>
                                        <p:strVal val="visible"/>
                                      </p:to>
                                    </p:set>
                                    <p:animEffect transition="in" filter="fade">
                                      <p:cBhvr>
                                        <p:cTn id="50" dur="500"/>
                                        <p:tgtEl>
                                          <p:spTgt spid="104953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049537"/>
                                        </p:tgtEl>
                                        <p:attrNameLst>
                                          <p:attrName>style.visibility</p:attrName>
                                        </p:attrNameLst>
                                      </p:cBhvr>
                                      <p:to>
                                        <p:strVal val="visible"/>
                                      </p:to>
                                    </p:set>
                                    <p:animEffect transition="in" filter="fade">
                                      <p:cBhvr>
                                        <p:cTn id="53" dur="500"/>
                                        <p:tgtEl>
                                          <p:spTgt spid="104953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49542"/>
                                        </p:tgtEl>
                                        <p:attrNameLst>
                                          <p:attrName>style.visibility</p:attrName>
                                        </p:attrNameLst>
                                      </p:cBhvr>
                                      <p:to>
                                        <p:strVal val="visible"/>
                                      </p:to>
                                    </p:set>
                                    <p:animEffect transition="in" filter="fade">
                                      <p:cBhvr>
                                        <p:cTn id="56" dur="500"/>
                                        <p:tgtEl>
                                          <p:spTgt spid="104954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9543"/>
                                        </p:tgtEl>
                                        <p:attrNameLst>
                                          <p:attrName>style.visibility</p:attrName>
                                        </p:attrNameLst>
                                      </p:cBhvr>
                                      <p:to>
                                        <p:strVal val="visible"/>
                                      </p:to>
                                    </p:set>
                                    <p:animEffect transition="in" filter="fade">
                                      <p:cBhvr>
                                        <p:cTn id="59" dur="500"/>
                                        <p:tgtEl>
                                          <p:spTgt spid="1049543"/>
                                        </p:tgtEl>
                                      </p:cBhvr>
                                    </p:animEffect>
                                  </p:childTnLst>
                                </p:cTn>
                              </p:par>
                            </p:childTnLst>
                          </p:cTn>
                        </p:par>
                        <p:par>
                          <p:cTn id="60" fill="hold">
                            <p:stCondLst>
                              <p:cond delay="3400"/>
                            </p:stCondLst>
                            <p:childTnLst>
                              <p:par>
                                <p:cTn id="61" presetID="22" presetClass="entr" presetSubtype="1" fill="hold" grpId="0" nodeType="afterEffect">
                                  <p:stCondLst>
                                    <p:cond delay="0"/>
                                  </p:stCondLst>
                                  <p:childTnLst>
                                    <p:set>
                                      <p:cBhvr>
                                        <p:cTn id="62" dur="1" fill="hold">
                                          <p:stCondLst>
                                            <p:cond delay="0"/>
                                          </p:stCondLst>
                                        </p:cTn>
                                        <p:tgtEl>
                                          <p:spTgt spid="1049531"/>
                                        </p:tgtEl>
                                        <p:attrNameLst>
                                          <p:attrName>style.visibility</p:attrName>
                                        </p:attrNameLst>
                                      </p:cBhvr>
                                      <p:to>
                                        <p:strVal val="visible"/>
                                      </p:to>
                                    </p:set>
                                    <p:animEffect transition="in" filter="wipe(up)">
                                      <p:cBhvr>
                                        <p:cTn id="63" dur="500"/>
                                        <p:tgtEl>
                                          <p:spTgt spid="1049531"/>
                                        </p:tgtEl>
                                      </p:cBhvr>
                                    </p:animEffect>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1049528"/>
                                        </p:tgtEl>
                                        <p:attrNameLst>
                                          <p:attrName>style.visibility</p:attrName>
                                        </p:attrNameLst>
                                      </p:cBhvr>
                                      <p:to>
                                        <p:strVal val="visible"/>
                                      </p:to>
                                    </p:set>
                                    <p:animEffect transition="in" filter="fade">
                                      <p:cBhvr>
                                        <p:cTn id="67" dur="500"/>
                                        <p:tgtEl>
                                          <p:spTgt spid="1049528"/>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49538"/>
                                        </p:tgtEl>
                                        <p:attrNameLst>
                                          <p:attrName>style.visibility</p:attrName>
                                        </p:attrNameLst>
                                      </p:cBhvr>
                                      <p:to>
                                        <p:strVal val="visible"/>
                                      </p:to>
                                    </p:set>
                                    <p:animEffect transition="in" filter="fade">
                                      <p:cBhvr>
                                        <p:cTn id="70" dur="500"/>
                                        <p:tgtEl>
                                          <p:spTgt spid="104953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049544"/>
                                        </p:tgtEl>
                                        <p:attrNameLst>
                                          <p:attrName>style.visibility</p:attrName>
                                        </p:attrNameLst>
                                      </p:cBhvr>
                                      <p:to>
                                        <p:strVal val="visible"/>
                                      </p:to>
                                    </p:set>
                                    <p:animEffect transition="in" filter="fade">
                                      <p:cBhvr>
                                        <p:cTn id="73" dur="500"/>
                                        <p:tgtEl>
                                          <p:spTgt spid="104954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49545"/>
                                        </p:tgtEl>
                                        <p:attrNameLst>
                                          <p:attrName>style.visibility</p:attrName>
                                        </p:attrNameLst>
                                      </p:cBhvr>
                                      <p:to>
                                        <p:strVal val="visible"/>
                                      </p:to>
                                    </p:set>
                                    <p:animEffect transition="in" filter="fade">
                                      <p:cBhvr>
                                        <p:cTn id="76" dur="500"/>
                                        <p:tgtEl>
                                          <p:spTgt spid="1049545"/>
                                        </p:tgtEl>
                                      </p:cBhvr>
                                    </p:animEffect>
                                  </p:childTnLst>
                                </p:cTn>
                              </p:par>
                              <p:par>
                                <p:cTn id="77" presetID="10" presetClass="entr" presetSubtype="0" fill="hold" grpId="0" nodeType="withEffect">
                                  <p:stCondLst>
                                    <p:cond delay="0"/>
                                  </p:stCondLst>
                                  <p:iterate type="wd">
                                    <p:tmPct val="10000"/>
                                  </p:iterate>
                                  <p:childTnLst>
                                    <p:set>
                                      <p:cBhvr>
                                        <p:cTn id="78" dur="1" fill="hold">
                                          <p:stCondLst>
                                            <p:cond delay="0"/>
                                          </p:stCondLst>
                                        </p:cTn>
                                        <p:tgtEl>
                                          <p:spTgt spid="1049546"/>
                                        </p:tgtEl>
                                        <p:attrNameLst>
                                          <p:attrName>style.visibility</p:attrName>
                                        </p:attrNameLst>
                                      </p:cBhvr>
                                      <p:to>
                                        <p:strVal val="visible"/>
                                      </p:to>
                                    </p:set>
                                    <p:animEffect transition="in" filter="fade">
                                      <p:cBhvr>
                                        <p:cTn id="79" dur="500"/>
                                        <p:tgtEl>
                                          <p:spTgt spid="1049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23" grpId="0"/>
      <p:bldP spid="1049524" grpId="0" animBg="1"/>
      <p:bldP spid="1049527" grpId="0" animBg="1"/>
      <p:bldP spid="1049528" grpId="0" animBg="1"/>
      <p:bldP spid="1049529" grpId="0" animBg="1"/>
      <p:bldP spid="1049530" grpId="0" animBg="1"/>
      <p:bldP spid="1049531" grpId="0" animBg="1"/>
      <p:bldP spid="1049532" grpId="0" animBg="1"/>
      <p:bldP spid="1049533" grpId="0" animBg="1"/>
      <p:bldP spid="1049534" grpId="0"/>
      <p:bldP spid="1049535" grpId="0"/>
      <p:bldP spid="1049536" grpId="0"/>
      <p:bldP spid="1049537" grpId="0"/>
      <p:bldP spid="1049538" grpId="0"/>
      <p:bldP spid="1049539" grpId="0" animBg="1"/>
      <p:bldP spid="1049540" grpId="0"/>
      <p:bldP spid="1049541" grpId="0" animBg="1"/>
      <p:bldP spid="1049542" grpId="0"/>
      <p:bldP spid="1049543" grpId="0" animBg="1"/>
      <p:bldP spid="1049544" grpId="0"/>
      <p:bldP spid="1049545" grpId="0" animBg="1"/>
      <p:bldP spid="10495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1049191" name="矩形: 圆角 3"/>
          <p:cNvSpPr/>
          <p:nvPr/>
        </p:nvSpPr>
        <p:spPr>
          <a:xfrm>
            <a:off x="171450" y="133350"/>
            <a:ext cx="11868150" cy="6604820"/>
          </a:xfrm>
          <a:prstGeom prst="roundRect">
            <a:avLst>
              <a:gd name="adj" fmla="val 8604"/>
            </a:avLst>
          </a:prstGeom>
          <a:noFill/>
          <a:ln>
            <a:solidFill>
              <a:srgbClr val="7F4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192" name="矩形 4"/>
          <p:cNvSpPr/>
          <p:nvPr/>
        </p:nvSpPr>
        <p:spPr>
          <a:xfrm>
            <a:off x="866244" y="213642"/>
            <a:ext cx="3445174"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投保流程</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培训安排</a:t>
            </a:r>
          </a:p>
        </p:txBody>
      </p:sp>
      <p:sp>
        <p:nvSpPr>
          <p:cNvPr id="1049193"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45740"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049198" name="MH_Other_11"/>
          <p:cNvSpPr/>
          <p:nvPr>
            <p:custDataLst>
              <p:tags r:id="rId2"/>
            </p:custDataLst>
          </p:nvPr>
        </p:nvSpPr>
        <p:spPr>
          <a:xfrm>
            <a:off x="2644183" y="2036455"/>
            <a:ext cx="2108200" cy="654050"/>
          </a:xfrm>
          <a:prstGeom prst="rightArrow">
            <a:avLst>
              <a:gd name="adj1" fmla="val 72581"/>
              <a:gd name="adj2" fmla="val 46774"/>
            </a:avLst>
          </a:prstGeom>
          <a:solidFill>
            <a:schemeClr val="bg1">
              <a:lumMod val="7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pPr>
            <a:endParaRPr lang="zh-CN" altLang="en-US" dirty="0">
              <a:solidFill>
                <a:prstClr val="white"/>
              </a:solidFill>
              <a:latin typeface="宋体" panose="02010600030101010101" pitchFamily="2" charset="-122"/>
              <a:ea typeface="宋体" panose="02010600030101010101" pitchFamily="2" charset="-122"/>
            </a:endParaRPr>
          </a:p>
        </p:txBody>
      </p:sp>
      <p:sp>
        <p:nvSpPr>
          <p:cNvPr id="1049199" name="MH_Other_12"/>
          <p:cNvSpPr/>
          <p:nvPr>
            <p:custDataLst>
              <p:tags r:id="rId3"/>
            </p:custDataLst>
          </p:nvPr>
        </p:nvSpPr>
        <p:spPr>
          <a:xfrm>
            <a:off x="2657831" y="3794481"/>
            <a:ext cx="2108200" cy="655637"/>
          </a:xfrm>
          <a:prstGeom prst="rightArrow">
            <a:avLst>
              <a:gd name="adj1" fmla="val 72581"/>
              <a:gd name="adj2" fmla="val 46774"/>
            </a:avLst>
          </a:prstGeom>
          <a:solidFill>
            <a:schemeClr val="bg1">
              <a:lumMod val="75000"/>
            </a:schemeClr>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pPr>
            <a:endParaRPr lang="zh-CN" altLang="en-US" dirty="0">
              <a:solidFill>
                <a:prstClr val="white"/>
              </a:solidFill>
              <a:latin typeface="宋体" panose="02010600030101010101" pitchFamily="2" charset="-122"/>
              <a:ea typeface="宋体" panose="02010600030101010101" pitchFamily="2" charset="-122"/>
            </a:endParaRPr>
          </a:p>
        </p:txBody>
      </p:sp>
      <p:grpSp>
        <p:nvGrpSpPr>
          <p:cNvPr id="4" name="组合 21"/>
          <p:cNvGrpSpPr/>
          <p:nvPr/>
        </p:nvGrpSpPr>
        <p:grpSpPr bwMode="auto">
          <a:xfrm>
            <a:off x="1602783" y="2036455"/>
            <a:ext cx="1990725" cy="654050"/>
            <a:chOff x="1725709" y="3892177"/>
            <a:chExt cx="1990726" cy="654050"/>
          </a:xfrm>
        </p:grpSpPr>
        <p:sp>
          <p:nvSpPr>
            <p:cNvPr id="1049206" name="MH_Other_5"/>
            <p:cNvSpPr/>
            <p:nvPr>
              <p:custDataLst>
                <p:tags r:id="rId7"/>
              </p:custDataLst>
            </p:nvPr>
          </p:nvSpPr>
          <p:spPr>
            <a:xfrm flipV="1">
              <a:off x="3605310" y="4444627"/>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pPr>
              <a:endParaRPr lang="zh-CN" altLang="en-US" dirty="0">
                <a:solidFill>
                  <a:srgbClr val="FFFFFF"/>
                </a:solidFill>
                <a:latin typeface="宋体" panose="02010600030101010101" pitchFamily="2" charset="-122"/>
                <a:ea typeface="宋体" panose="02010600030101010101" pitchFamily="2" charset="-122"/>
              </a:endParaRPr>
            </a:p>
          </p:txBody>
        </p:sp>
        <p:sp>
          <p:nvSpPr>
            <p:cNvPr id="1049207" name="MH_Other_6"/>
            <p:cNvSpPr/>
            <p:nvPr>
              <p:custDataLst>
                <p:tags r:id="rId8"/>
              </p:custDataLst>
            </p:nvPr>
          </p:nvSpPr>
          <p:spPr>
            <a:xfrm>
              <a:off x="3605310" y="3892177"/>
              <a:ext cx="111125" cy="100013"/>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pPr>
              <a:endParaRPr lang="zh-CN" altLang="en-US" dirty="0">
                <a:solidFill>
                  <a:srgbClr val="FFFFFF"/>
                </a:solidFill>
                <a:latin typeface="宋体" panose="02010600030101010101" pitchFamily="2" charset="-122"/>
                <a:ea typeface="宋体" panose="02010600030101010101" pitchFamily="2" charset="-122"/>
              </a:endParaRPr>
            </a:p>
          </p:txBody>
        </p:sp>
        <p:sp>
          <p:nvSpPr>
            <p:cNvPr id="1049208" name="MH_SubTitle_3"/>
            <p:cNvSpPr/>
            <p:nvPr>
              <p:custDataLst>
                <p:tags r:id="rId9"/>
              </p:custDataLst>
            </p:nvPr>
          </p:nvSpPr>
          <p:spPr>
            <a:xfrm>
              <a:off x="1725709" y="3892177"/>
              <a:ext cx="1879601" cy="654050"/>
            </a:xfrm>
            <a:prstGeom prst="rect">
              <a:avLst/>
            </a:prstGeom>
            <a:solidFill>
              <a:schemeClr val="accent3"/>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defTabSz="457106"/>
              <a:r>
                <a:rPr kumimoji="1"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panose="020B0502020202020204" pitchFamily="34" charset="0"/>
                  <a:ea typeface="微软雅黑" panose="020B0503020204020204" pitchFamily="34" charset="-122"/>
                  <a:cs typeface="Impact"/>
                </a:rPr>
                <a:t>      培训时间</a:t>
              </a:r>
            </a:p>
          </p:txBody>
        </p:sp>
      </p:grpSp>
      <p:grpSp>
        <p:nvGrpSpPr>
          <p:cNvPr id="5" name="组合 25"/>
          <p:cNvGrpSpPr/>
          <p:nvPr/>
        </p:nvGrpSpPr>
        <p:grpSpPr bwMode="auto">
          <a:xfrm>
            <a:off x="1583140" y="3794481"/>
            <a:ext cx="2024016" cy="655637"/>
            <a:chOff x="1692418" y="4817690"/>
            <a:chExt cx="2024017" cy="655638"/>
          </a:xfrm>
        </p:grpSpPr>
        <p:sp>
          <p:nvSpPr>
            <p:cNvPr id="1049209" name="MH_Other_7"/>
            <p:cNvSpPr/>
            <p:nvPr>
              <p:custDataLst>
                <p:tags r:id="rId4"/>
              </p:custDataLst>
            </p:nvPr>
          </p:nvSpPr>
          <p:spPr>
            <a:xfrm flipV="1">
              <a:off x="3605310" y="5371728"/>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pPr>
              <a:endParaRPr lang="zh-CN" altLang="en-US" dirty="0">
                <a:solidFill>
                  <a:srgbClr val="FFFFFF"/>
                </a:solidFill>
                <a:latin typeface="宋体" panose="02010600030101010101" pitchFamily="2" charset="-122"/>
                <a:ea typeface="宋体" panose="02010600030101010101" pitchFamily="2" charset="-122"/>
              </a:endParaRPr>
            </a:p>
          </p:txBody>
        </p:sp>
        <p:sp>
          <p:nvSpPr>
            <p:cNvPr id="1049210" name="MH_Other_8"/>
            <p:cNvSpPr/>
            <p:nvPr>
              <p:custDataLst>
                <p:tags r:id="rId5"/>
              </p:custDataLst>
            </p:nvPr>
          </p:nvSpPr>
          <p:spPr>
            <a:xfrm>
              <a:off x="3605310" y="4817690"/>
              <a:ext cx="111125" cy="101600"/>
            </a:xfrm>
            <a:prstGeom prst="rtTriangle">
              <a:avLst/>
            </a:prstGeom>
            <a:solidFill>
              <a:schemeClr val="tx1"/>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pPr>
              <a:endParaRPr lang="zh-CN" altLang="en-US" dirty="0">
                <a:solidFill>
                  <a:srgbClr val="FFFFFF"/>
                </a:solidFill>
                <a:latin typeface="宋体" panose="02010600030101010101" pitchFamily="2" charset="-122"/>
                <a:ea typeface="宋体" panose="02010600030101010101" pitchFamily="2" charset="-122"/>
              </a:endParaRPr>
            </a:p>
          </p:txBody>
        </p:sp>
        <p:sp>
          <p:nvSpPr>
            <p:cNvPr id="1049211" name="MH_SubTitle_4"/>
            <p:cNvSpPr/>
            <p:nvPr>
              <p:custDataLst>
                <p:tags r:id="rId6"/>
              </p:custDataLst>
            </p:nvPr>
          </p:nvSpPr>
          <p:spPr>
            <a:xfrm>
              <a:off x="1692418" y="4817690"/>
              <a:ext cx="1912892" cy="655638"/>
            </a:xfrm>
            <a:prstGeom prst="rect">
              <a:avLst/>
            </a:prstGeom>
            <a:solidFill>
              <a:schemeClr val="accent2"/>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defTabSz="457106"/>
              <a:r>
                <a:rPr kumimoji="1"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entury Gothic" panose="020B0502020202020204" pitchFamily="34" charset="0"/>
                  <a:ea typeface="微软雅黑" panose="020B0503020204020204" pitchFamily="34" charset="-122"/>
                  <a:cs typeface="Impact"/>
                </a:rPr>
                <a:t> 现场、线上培训</a:t>
              </a:r>
            </a:p>
          </p:txBody>
        </p:sp>
      </p:grpSp>
      <p:sp>
        <p:nvSpPr>
          <p:cNvPr id="1049214" name="矩形 31"/>
          <p:cNvSpPr>
            <a:spLocks noChangeArrowheads="1"/>
          </p:cNvSpPr>
          <p:nvPr/>
        </p:nvSpPr>
        <p:spPr bwMode="auto">
          <a:xfrm>
            <a:off x="4836520" y="1382368"/>
            <a:ext cx="5797550" cy="1944763"/>
          </a:xfrm>
          <a:prstGeom prst="rect">
            <a:avLst/>
          </a:prstGeom>
          <a:noFill/>
          <a:ln w="9525">
            <a:solidFill>
              <a:schemeClr val="accent3"/>
            </a:solidFill>
            <a:miter lim="800000"/>
            <a:headEnd/>
            <a:tailEnd/>
          </a:ln>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ts val="600"/>
              </a:spcBef>
              <a:spcAft>
                <a:spcPts val="600"/>
              </a:spcAft>
              <a:buNone/>
            </a:pPr>
            <a:r>
              <a:rPr lang="en-US" altLang="zh-CN" sz="2400" dirty="0">
                <a:latin typeface="宋体" pitchFamily="2" charset="-122"/>
              </a:rPr>
              <a:t>    4</a:t>
            </a:r>
            <a:r>
              <a:rPr lang="zh-CN" altLang="en-US" sz="2400" dirty="0">
                <a:latin typeface="宋体" pitchFamily="2" charset="-122"/>
              </a:rPr>
              <a:t>月中旬开始，根据街镇需求统筹安排，我们将开展线下培训和线上培训（腾讯会议），</a:t>
            </a:r>
            <a:r>
              <a:rPr lang="zh-CN" altLang="zh-CN" sz="2400" dirty="0">
                <a:latin typeface="宋体" pitchFamily="2" charset="-122"/>
              </a:rPr>
              <a:t>各</a:t>
            </a:r>
            <a:r>
              <a:rPr lang="zh-CN" altLang="en-US" sz="2400" dirty="0">
                <a:latin typeface="宋体" pitchFamily="2" charset="-122"/>
              </a:rPr>
              <a:t>街镇自行选择</a:t>
            </a:r>
            <a:r>
              <a:rPr lang="zh-CN" altLang="zh-CN" sz="2400" dirty="0">
                <a:latin typeface="宋体" pitchFamily="2" charset="-122"/>
              </a:rPr>
              <a:t>时间和</a:t>
            </a:r>
            <a:r>
              <a:rPr lang="zh-CN" altLang="en-US" sz="2400" dirty="0">
                <a:latin typeface="宋体" pitchFamily="2" charset="-122"/>
              </a:rPr>
              <a:t>形式</a:t>
            </a:r>
            <a:r>
              <a:rPr lang="zh-CN" altLang="zh-CN" sz="2400" dirty="0">
                <a:latin typeface="宋体" pitchFamily="2" charset="-122"/>
              </a:rPr>
              <a:t>，</a:t>
            </a:r>
            <a:r>
              <a:rPr lang="zh-CN" altLang="en-US" sz="2400" dirty="0">
                <a:latin typeface="宋体" pitchFamily="2" charset="-122"/>
              </a:rPr>
              <a:t>与</a:t>
            </a:r>
            <a:r>
              <a:rPr lang="zh-CN" altLang="zh-CN" sz="2400" dirty="0">
                <a:latin typeface="宋体" pitchFamily="2" charset="-122"/>
              </a:rPr>
              <a:t>保险公司联系，</a:t>
            </a:r>
            <a:r>
              <a:rPr lang="zh-CN" altLang="en-US" sz="2400" dirty="0">
                <a:latin typeface="宋体" pitchFamily="2" charset="-122"/>
              </a:rPr>
              <a:t>开展相关培训</a:t>
            </a:r>
            <a:r>
              <a:rPr lang="zh-CN" altLang="zh-CN" sz="2400" dirty="0">
                <a:latin typeface="宋体" pitchFamily="2" charset="-122"/>
              </a:rPr>
              <a:t>。</a:t>
            </a:r>
            <a:endParaRPr lang="en-US" altLang="zh-CN" sz="2400" dirty="0">
              <a:latin typeface="宋体" panose="02010600030101010101" pitchFamily="2" charset="-122"/>
            </a:endParaRPr>
          </a:p>
        </p:txBody>
      </p:sp>
      <p:sp>
        <p:nvSpPr>
          <p:cNvPr id="1049215" name="矩形 32"/>
          <p:cNvSpPr>
            <a:spLocks noChangeArrowheads="1"/>
          </p:cNvSpPr>
          <p:nvPr/>
        </p:nvSpPr>
        <p:spPr bwMode="auto">
          <a:xfrm>
            <a:off x="4850168" y="3389984"/>
            <a:ext cx="5797550" cy="1464632"/>
          </a:xfrm>
          <a:prstGeom prst="rect">
            <a:avLst/>
          </a:prstGeom>
          <a:noFill/>
          <a:ln w="9525">
            <a:solidFill>
              <a:schemeClr val="accent2"/>
            </a:solidFill>
            <a:miter lim="800000"/>
            <a:headEnd/>
            <a:tailEnd/>
          </a:ln>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ts val="600"/>
              </a:spcBef>
              <a:spcAft>
                <a:spcPts val="600"/>
              </a:spcAft>
              <a:buNone/>
            </a:pPr>
            <a:r>
              <a:rPr lang="en-US" altLang="zh-CN" sz="2400" dirty="0">
                <a:latin typeface="宋体" pitchFamily="2" charset="-122"/>
              </a:rPr>
              <a:t>    </a:t>
            </a:r>
            <a:r>
              <a:rPr lang="zh-CN" altLang="zh-CN" sz="2400" dirty="0">
                <a:latin typeface="宋体" pitchFamily="2" charset="-122"/>
              </a:rPr>
              <a:t>利用</a:t>
            </a:r>
            <a:r>
              <a:rPr lang="en-US" altLang="zh-CN" sz="2400" dirty="0">
                <a:latin typeface="宋体" pitchFamily="2" charset="-122"/>
              </a:rPr>
              <a:t>PPT</a:t>
            </a:r>
            <a:r>
              <a:rPr lang="zh-CN" altLang="zh-CN" sz="2400" dirty="0">
                <a:latin typeface="宋体" pitchFamily="2" charset="-122"/>
              </a:rPr>
              <a:t>培训课件、</a:t>
            </a:r>
            <a:r>
              <a:rPr lang="zh-CN" altLang="en-US" sz="2400" dirty="0">
                <a:latin typeface="宋体" pitchFamily="2" charset="-122"/>
              </a:rPr>
              <a:t>宣传资料、</a:t>
            </a:r>
            <a:r>
              <a:rPr lang="zh-CN" altLang="zh-CN" sz="2400" dirty="0">
                <a:latin typeface="宋体" pitchFamily="2" charset="-122"/>
              </a:rPr>
              <a:t>腾讯视频会议</a:t>
            </a:r>
            <a:r>
              <a:rPr lang="en-US" altLang="zh-CN" sz="2400" dirty="0">
                <a:latin typeface="宋体" pitchFamily="2" charset="-122"/>
              </a:rPr>
              <a:t>APP</a:t>
            </a:r>
            <a:r>
              <a:rPr lang="zh-CN" altLang="zh-CN" sz="2400" dirty="0">
                <a:latin typeface="宋体" pitchFamily="2" charset="-122"/>
              </a:rPr>
              <a:t>等，做好</a:t>
            </a:r>
            <a:r>
              <a:rPr lang="zh-CN" altLang="en-US" sz="2400" dirty="0">
                <a:latin typeface="宋体" pitchFamily="2" charset="-122"/>
              </a:rPr>
              <a:t>保险</a:t>
            </a:r>
            <a:r>
              <a:rPr lang="zh-CN" altLang="zh-CN" sz="2400" dirty="0">
                <a:latin typeface="宋体" pitchFamily="2" charset="-122"/>
              </a:rPr>
              <a:t>宣传</a:t>
            </a:r>
            <a:r>
              <a:rPr lang="zh-CN" altLang="en-US" sz="2400" dirty="0">
                <a:latin typeface="宋体" pitchFamily="2" charset="-122"/>
              </a:rPr>
              <a:t>、业务</a:t>
            </a:r>
            <a:r>
              <a:rPr lang="zh-CN" altLang="zh-CN" sz="2400" dirty="0">
                <a:latin typeface="宋体" pitchFamily="2" charset="-122"/>
              </a:rPr>
              <a:t>培训、</a:t>
            </a:r>
            <a:r>
              <a:rPr lang="zh-CN" altLang="en-US" sz="2400" dirty="0">
                <a:latin typeface="宋体" pitchFamily="2" charset="-122"/>
              </a:rPr>
              <a:t>和</a:t>
            </a:r>
            <a:r>
              <a:rPr lang="zh-CN" altLang="zh-CN" sz="2400" dirty="0">
                <a:latin typeface="宋体" pitchFamily="2" charset="-122"/>
              </a:rPr>
              <a:t>投保组织等工作</a:t>
            </a:r>
            <a:r>
              <a:rPr lang="zh-CN" altLang="en-US" sz="2400" dirty="0">
                <a:latin typeface="宋体" pitchFamily="2" charset="-122"/>
              </a:rPr>
              <a:t>。</a:t>
            </a:r>
            <a:endParaRPr lang="en-US" altLang="zh-CN" sz="2400" dirty="0">
              <a:solidFill>
                <a:srgbClr val="000000"/>
              </a:solidFill>
              <a:latin typeface="宋体" panose="02010600030101010101" pitchFamily="2" charset="-122"/>
            </a:endParaRPr>
          </a:p>
        </p:txBody>
      </p:sp>
      <p:sp>
        <p:nvSpPr>
          <p:cNvPr id="32" name="Freeform 7"/>
          <p:cNvSpPr/>
          <p:nvPr/>
        </p:nvSpPr>
        <p:spPr bwMode="auto">
          <a:xfrm>
            <a:off x="397758" y="6007735"/>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3" name="组合 30"/>
          <p:cNvGrpSpPr/>
          <p:nvPr/>
        </p:nvGrpSpPr>
        <p:grpSpPr>
          <a:xfrm>
            <a:off x="4555465" y="5476724"/>
            <a:ext cx="1038224" cy="595312"/>
            <a:chOff x="1495426" y="311151"/>
            <a:chExt cx="1038224" cy="595312"/>
          </a:xfrm>
        </p:grpSpPr>
        <p:sp>
          <p:nvSpPr>
            <p:cNvPr id="34"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6"/>
          <p:cNvSpPr/>
          <p:nvPr/>
        </p:nvSpPr>
        <p:spPr bwMode="auto">
          <a:xfrm>
            <a:off x="9131866" y="61550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9"/>
          <p:cNvSpPr/>
          <p:nvPr/>
        </p:nvSpPr>
        <p:spPr bwMode="auto">
          <a:xfrm>
            <a:off x="9700362" y="5429167"/>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p:nvPr/>
        </p:nvSpPr>
        <p:spPr bwMode="auto">
          <a:xfrm>
            <a:off x="546062" y="858342"/>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9" name="组合 27"/>
          <p:cNvGrpSpPr/>
          <p:nvPr/>
        </p:nvGrpSpPr>
        <p:grpSpPr>
          <a:xfrm>
            <a:off x="10795859" y="2900968"/>
            <a:ext cx="1101723" cy="592913"/>
            <a:chOff x="7880351" y="1081088"/>
            <a:chExt cx="831849" cy="447675"/>
          </a:xfrm>
        </p:grpSpPr>
        <p:sp>
          <p:nvSpPr>
            <p:cNvPr id="40"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33"/>
          <p:cNvGrpSpPr/>
          <p:nvPr/>
        </p:nvGrpSpPr>
        <p:grpSpPr>
          <a:xfrm>
            <a:off x="5833681" y="791352"/>
            <a:ext cx="984250" cy="541337"/>
            <a:chOff x="6365875" y="852488"/>
            <a:chExt cx="984250" cy="541337"/>
          </a:xfrm>
        </p:grpSpPr>
        <p:sp>
          <p:nvSpPr>
            <p:cNvPr id="43"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193"/>
                                        </p:tgtEl>
                                        <p:attrNameLst>
                                          <p:attrName>style.visibility</p:attrName>
                                        </p:attrNameLst>
                                      </p:cBhvr>
                                      <p:to>
                                        <p:strVal val="visible"/>
                                      </p:to>
                                    </p:set>
                                    <p:animEffect transition="in" filter="fade">
                                      <p:cBhvr>
                                        <p:cTn id="7" dur="500"/>
                                        <p:tgtEl>
                                          <p:spTgt spid="1049193"/>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192"/>
                                        </p:tgtEl>
                                        <p:attrNameLst>
                                          <p:attrName>style.visibility</p:attrName>
                                        </p:attrNameLst>
                                      </p:cBhvr>
                                      <p:to>
                                        <p:strVal val="visible"/>
                                      </p:to>
                                    </p:set>
                                    <p:animEffect transition="in" filter="wipe(left)">
                                      <p:cBhvr>
                                        <p:cTn id="10" dur="500"/>
                                        <p:tgtEl>
                                          <p:spTgt spid="1049192"/>
                                        </p:tgtEl>
                                      </p:cBhvr>
                                    </p:animEffect>
                                  </p:childTnLst>
                                </p:cTn>
                              </p:par>
                              <p:par>
                                <p:cTn id="11" presetID="22" presetClass="entr" presetSubtype="8" fill="hold" nodeType="withEffect">
                                  <p:stCondLst>
                                    <p:cond delay="600"/>
                                  </p:stCondLst>
                                  <p:childTnLst>
                                    <p:set>
                                      <p:cBhvr>
                                        <p:cTn id="12" dur="1" fill="hold">
                                          <p:stCondLst>
                                            <p:cond delay="0"/>
                                          </p:stCondLst>
                                        </p:cTn>
                                        <p:tgtEl>
                                          <p:spTgt spid="3145740"/>
                                        </p:tgtEl>
                                        <p:attrNameLst>
                                          <p:attrName>style.visibility</p:attrName>
                                        </p:attrNameLst>
                                      </p:cBhvr>
                                      <p:to>
                                        <p:strVal val="visible"/>
                                      </p:to>
                                    </p:set>
                                    <p:animEffect transition="in" filter="wipe(left)">
                                      <p:cBhvr>
                                        <p:cTn id="13" dur="500"/>
                                        <p:tgtEl>
                                          <p:spTgt spid="3145740"/>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22" presetClass="entr" presetSubtype="8" fill="hold" grpId="0" nodeType="withEffect">
                                  <p:stCondLst>
                                    <p:cond delay="300"/>
                                  </p:stCondLst>
                                  <p:childTnLst>
                                    <p:set>
                                      <p:cBhvr>
                                        <p:cTn id="18" dur="1" fill="hold">
                                          <p:stCondLst>
                                            <p:cond delay="0"/>
                                          </p:stCondLst>
                                        </p:cTn>
                                        <p:tgtEl>
                                          <p:spTgt spid="1049198"/>
                                        </p:tgtEl>
                                        <p:attrNameLst>
                                          <p:attrName>style.visibility</p:attrName>
                                        </p:attrNameLst>
                                      </p:cBhvr>
                                      <p:to>
                                        <p:strVal val="visible"/>
                                      </p:to>
                                    </p:set>
                                    <p:animEffect transition="in" filter="wipe(left)">
                                      <p:cBhvr>
                                        <p:cTn id="19" dur="500"/>
                                        <p:tgtEl>
                                          <p:spTgt spid="1049198"/>
                                        </p:tgtEl>
                                      </p:cBhvr>
                                    </p:animEffect>
                                  </p:childTnLst>
                                </p:cTn>
                              </p:par>
                            </p:childTnLst>
                          </p:cTn>
                        </p:par>
                        <p:par>
                          <p:cTn id="20" fill="hold">
                            <p:stCondLst>
                              <p:cond delay="1400"/>
                            </p:stCondLst>
                            <p:childTnLst>
                              <p:par>
                                <p:cTn id="21" presetID="22" presetClass="entr" presetSubtype="8" fill="hold" grpId="0" nodeType="afterEffect">
                                  <p:stCondLst>
                                    <p:cond delay="0"/>
                                  </p:stCondLst>
                                  <p:childTnLst>
                                    <p:set>
                                      <p:cBhvr>
                                        <p:cTn id="22" dur="1" fill="hold">
                                          <p:stCondLst>
                                            <p:cond delay="0"/>
                                          </p:stCondLst>
                                        </p:cTn>
                                        <p:tgtEl>
                                          <p:spTgt spid="1049214"/>
                                        </p:tgtEl>
                                        <p:attrNameLst>
                                          <p:attrName>style.visibility</p:attrName>
                                        </p:attrNameLst>
                                      </p:cBhvr>
                                      <p:to>
                                        <p:strVal val="visible"/>
                                      </p:to>
                                    </p:set>
                                    <p:animEffect transition="in" filter="wipe(left)">
                                      <p:cBhvr>
                                        <p:cTn id="23" dur="500"/>
                                        <p:tgtEl>
                                          <p:spTgt spid="1049214"/>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22" presetClass="entr" presetSubtype="8" fill="hold" nodeType="withEffect">
                                  <p:stCondLst>
                                    <p:cond delay="300"/>
                                  </p:stCondLst>
                                  <p:childTnLst>
                                    <p:set>
                                      <p:cBhvr>
                                        <p:cTn id="28" dur="1" fill="hold">
                                          <p:stCondLst>
                                            <p:cond delay="0"/>
                                          </p:stCondLst>
                                        </p:cTn>
                                        <p:tgtEl>
                                          <p:spTgt spid="1049199"/>
                                        </p:tgtEl>
                                        <p:attrNameLst>
                                          <p:attrName>style.visibility</p:attrName>
                                        </p:attrNameLst>
                                      </p:cBhvr>
                                      <p:to>
                                        <p:strVal val="visible"/>
                                      </p:to>
                                    </p:set>
                                    <p:animEffect transition="in" filter="wipe(left)">
                                      <p:cBhvr>
                                        <p:cTn id="29" dur="500"/>
                                        <p:tgtEl>
                                          <p:spTgt spid="1049199"/>
                                        </p:tgtEl>
                                      </p:cBhvr>
                                    </p:animEffect>
                                  </p:childTnLst>
                                </p:cTn>
                              </p:par>
                            </p:childTnLst>
                          </p:cTn>
                        </p:par>
                        <p:par>
                          <p:cTn id="30" fill="hold">
                            <p:stCondLst>
                              <p:cond delay="2200"/>
                            </p:stCondLst>
                            <p:childTnLst>
                              <p:par>
                                <p:cTn id="31" presetID="22" presetClass="entr" presetSubtype="8" fill="hold" grpId="0" nodeType="afterEffect">
                                  <p:stCondLst>
                                    <p:cond delay="0"/>
                                  </p:stCondLst>
                                  <p:childTnLst>
                                    <p:set>
                                      <p:cBhvr>
                                        <p:cTn id="32" dur="1" fill="hold">
                                          <p:stCondLst>
                                            <p:cond delay="0"/>
                                          </p:stCondLst>
                                        </p:cTn>
                                        <p:tgtEl>
                                          <p:spTgt spid="1049215"/>
                                        </p:tgtEl>
                                        <p:attrNameLst>
                                          <p:attrName>style.visibility</p:attrName>
                                        </p:attrNameLst>
                                      </p:cBhvr>
                                      <p:to>
                                        <p:strVal val="visible"/>
                                      </p:to>
                                    </p:set>
                                    <p:animEffect transition="in" filter="wipe(left)">
                                      <p:cBhvr>
                                        <p:cTn id="33" dur="500"/>
                                        <p:tgtEl>
                                          <p:spTgt spid="1049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92" grpId="0"/>
      <p:bldP spid="1049193" grpId="0" animBg="1"/>
      <p:bldP spid="1049198" grpId="0" animBg="1"/>
      <p:bldP spid="1049214" grpId="0" animBg="1"/>
      <p:bldP spid="10492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13" name="组合 22"/>
          <p:cNvGrpSpPr/>
          <p:nvPr/>
        </p:nvGrpSpPr>
        <p:grpSpPr>
          <a:xfrm>
            <a:off x="847518" y="1414565"/>
            <a:ext cx="3837012" cy="3833342"/>
            <a:chOff x="847518" y="1414565"/>
            <a:chExt cx="3837012" cy="3833342"/>
          </a:xfrm>
        </p:grpSpPr>
        <p:sp>
          <p:nvSpPr>
            <p:cNvPr id="1049293" name="Freeform 118"/>
            <p:cNvSpPr/>
            <p:nvPr/>
          </p:nvSpPr>
          <p:spPr bwMode="auto">
            <a:xfrm>
              <a:off x="1460707" y="1983692"/>
              <a:ext cx="3135701" cy="2827274"/>
            </a:xfrm>
            <a:custGeom>
              <a:avLst/>
              <a:gdLst>
                <a:gd name="T0" fmla="*/ 1 w 357"/>
                <a:gd name="T1" fmla="*/ 158 h 322"/>
                <a:gd name="T2" fmla="*/ 77 w 357"/>
                <a:gd name="T3" fmla="*/ 288 h 322"/>
                <a:gd name="T4" fmla="*/ 264 w 357"/>
                <a:gd name="T5" fmla="*/ 269 h 322"/>
                <a:gd name="T6" fmla="*/ 199 w 357"/>
                <a:gd name="T7" fmla="*/ 18 h 322"/>
                <a:gd name="T8" fmla="*/ 34 w 357"/>
                <a:gd name="T9" fmla="*/ 59 h 322"/>
                <a:gd name="T10" fmla="*/ 1 w 357"/>
                <a:gd name="T11" fmla="*/ 158 h 322"/>
              </a:gdLst>
              <a:ahLst/>
              <a:cxnLst>
                <a:cxn ang="0">
                  <a:pos x="T0" y="T1"/>
                </a:cxn>
                <a:cxn ang="0">
                  <a:pos x="T2" y="T3"/>
                </a:cxn>
                <a:cxn ang="0">
                  <a:pos x="T4" y="T5"/>
                </a:cxn>
                <a:cxn ang="0">
                  <a:pos x="T6" y="T7"/>
                </a:cxn>
                <a:cxn ang="0">
                  <a:pos x="T8" y="T9"/>
                </a:cxn>
                <a:cxn ang="0">
                  <a:pos x="T10" y="T11"/>
                </a:cxn>
              </a:cxnLst>
              <a:rect l="0" t="0" r="r" b="b"/>
              <a:pathLst>
                <a:path w="357" h="322">
                  <a:moveTo>
                    <a:pt x="1" y="158"/>
                  </a:moveTo>
                  <a:cubicBezTo>
                    <a:pt x="3" y="210"/>
                    <a:pt x="31" y="261"/>
                    <a:pt x="77" y="288"/>
                  </a:cubicBezTo>
                  <a:cubicBezTo>
                    <a:pt x="135" y="322"/>
                    <a:pt x="214" y="314"/>
                    <a:pt x="264" y="269"/>
                  </a:cubicBezTo>
                  <a:cubicBezTo>
                    <a:pt x="357" y="184"/>
                    <a:pt x="312" y="52"/>
                    <a:pt x="199" y="18"/>
                  </a:cubicBezTo>
                  <a:cubicBezTo>
                    <a:pt x="142" y="0"/>
                    <a:pt x="73" y="13"/>
                    <a:pt x="34" y="59"/>
                  </a:cubicBezTo>
                  <a:cubicBezTo>
                    <a:pt x="10" y="88"/>
                    <a:pt x="0" y="123"/>
                    <a:pt x="1" y="158"/>
                  </a:cubicBezTo>
                  <a:close/>
                </a:path>
              </a:pathLst>
            </a:custGeom>
            <a:solidFill>
              <a:srgbClr val="FFD8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294" name="Freeform 122"/>
            <p:cNvSpPr/>
            <p:nvPr/>
          </p:nvSpPr>
          <p:spPr bwMode="auto">
            <a:xfrm>
              <a:off x="1460707" y="2868590"/>
              <a:ext cx="2687743" cy="1942373"/>
            </a:xfrm>
            <a:custGeom>
              <a:avLst/>
              <a:gdLst>
                <a:gd name="T0" fmla="*/ 281 w 306"/>
                <a:gd name="T1" fmla="*/ 124 h 221"/>
                <a:gd name="T2" fmla="*/ 184 w 306"/>
                <a:gd name="T3" fmla="*/ 164 h 221"/>
                <a:gd name="T4" fmla="*/ 26 w 306"/>
                <a:gd name="T5" fmla="*/ 79 h 221"/>
                <a:gd name="T6" fmla="*/ 10 w 306"/>
                <a:gd name="T7" fmla="*/ 0 h 221"/>
                <a:gd name="T8" fmla="*/ 1 w 306"/>
                <a:gd name="T9" fmla="*/ 57 h 221"/>
                <a:gd name="T10" fmla="*/ 77 w 306"/>
                <a:gd name="T11" fmla="*/ 187 h 221"/>
                <a:gd name="T12" fmla="*/ 264 w 306"/>
                <a:gd name="T13" fmla="*/ 168 h 221"/>
                <a:gd name="T14" fmla="*/ 306 w 306"/>
                <a:gd name="T15" fmla="*/ 107 h 221"/>
                <a:gd name="T16" fmla="*/ 281 w 306"/>
                <a:gd name="T17" fmla="*/ 12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221">
                  <a:moveTo>
                    <a:pt x="281" y="124"/>
                  </a:moveTo>
                  <a:cubicBezTo>
                    <a:pt x="252" y="144"/>
                    <a:pt x="219" y="160"/>
                    <a:pt x="184" y="164"/>
                  </a:cubicBezTo>
                  <a:cubicBezTo>
                    <a:pt x="121" y="171"/>
                    <a:pt x="55" y="136"/>
                    <a:pt x="26" y="79"/>
                  </a:cubicBezTo>
                  <a:cubicBezTo>
                    <a:pt x="14" y="55"/>
                    <a:pt x="8" y="27"/>
                    <a:pt x="10" y="0"/>
                  </a:cubicBezTo>
                  <a:cubicBezTo>
                    <a:pt x="3" y="18"/>
                    <a:pt x="0" y="37"/>
                    <a:pt x="1" y="57"/>
                  </a:cubicBezTo>
                  <a:cubicBezTo>
                    <a:pt x="3" y="109"/>
                    <a:pt x="31" y="160"/>
                    <a:pt x="77" y="187"/>
                  </a:cubicBezTo>
                  <a:cubicBezTo>
                    <a:pt x="135" y="221"/>
                    <a:pt x="214" y="213"/>
                    <a:pt x="264" y="168"/>
                  </a:cubicBezTo>
                  <a:cubicBezTo>
                    <a:pt x="284" y="149"/>
                    <a:pt x="298" y="128"/>
                    <a:pt x="306" y="107"/>
                  </a:cubicBezTo>
                  <a:cubicBezTo>
                    <a:pt x="298" y="113"/>
                    <a:pt x="290" y="119"/>
                    <a:pt x="281" y="124"/>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295" name="Freeform 123"/>
            <p:cNvSpPr/>
            <p:nvPr/>
          </p:nvSpPr>
          <p:spPr bwMode="auto">
            <a:xfrm>
              <a:off x="2683408" y="141456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296" name="Freeform 124"/>
            <p:cNvSpPr/>
            <p:nvPr/>
          </p:nvSpPr>
          <p:spPr bwMode="auto">
            <a:xfrm>
              <a:off x="2683408" y="485502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297" name="Freeform 125"/>
            <p:cNvSpPr/>
            <p:nvPr/>
          </p:nvSpPr>
          <p:spPr bwMode="auto">
            <a:xfrm>
              <a:off x="3840020" y="1965332"/>
              <a:ext cx="308430" cy="308430"/>
            </a:xfrm>
            <a:custGeom>
              <a:avLst/>
              <a:gdLst>
                <a:gd name="T0" fmla="*/ 18 w 35"/>
                <a:gd name="T1" fmla="*/ 22 h 35"/>
                <a:gd name="T2" fmla="*/ 31 w 35"/>
                <a:gd name="T3" fmla="*/ 9 h 35"/>
                <a:gd name="T4" fmla="*/ 26 w 35"/>
                <a:gd name="T5" fmla="*/ 2 h 35"/>
                <a:gd name="T6" fmla="*/ 1 w 35"/>
                <a:gd name="T7" fmla="*/ 31 h 35"/>
                <a:gd name="T8" fmla="*/ 6 w 35"/>
                <a:gd name="T9" fmla="*/ 34 h 35"/>
                <a:gd name="T10" fmla="*/ 18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8" y="22"/>
                  </a:moveTo>
                  <a:cubicBezTo>
                    <a:pt x="22" y="17"/>
                    <a:pt x="26" y="13"/>
                    <a:pt x="31" y="9"/>
                  </a:cubicBezTo>
                  <a:cubicBezTo>
                    <a:pt x="35" y="6"/>
                    <a:pt x="30" y="0"/>
                    <a:pt x="26" y="2"/>
                  </a:cubicBezTo>
                  <a:cubicBezTo>
                    <a:pt x="17" y="9"/>
                    <a:pt x="2" y="19"/>
                    <a:pt x="1" y="31"/>
                  </a:cubicBezTo>
                  <a:cubicBezTo>
                    <a:pt x="0" y="34"/>
                    <a:pt x="4" y="35"/>
                    <a:pt x="6" y="34"/>
                  </a:cubicBezTo>
                  <a:cubicBezTo>
                    <a:pt x="11" y="31"/>
                    <a:pt x="14" y="26"/>
                    <a:pt x="18"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298" name="Freeform 126"/>
            <p:cNvSpPr/>
            <p:nvPr/>
          </p:nvSpPr>
          <p:spPr bwMode="auto">
            <a:xfrm>
              <a:off x="1409302" y="4396054"/>
              <a:ext cx="308430" cy="308430"/>
            </a:xfrm>
            <a:custGeom>
              <a:avLst/>
              <a:gdLst>
                <a:gd name="T0" fmla="*/ 17 w 35"/>
                <a:gd name="T1" fmla="*/ 22 h 35"/>
                <a:gd name="T2" fmla="*/ 31 w 35"/>
                <a:gd name="T3" fmla="*/ 9 h 35"/>
                <a:gd name="T4" fmla="*/ 26 w 35"/>
                <a:gd name="T5" fmla="*/ 3 h 35"/>
                <a:gd name="T6" fmla="*/ 0 w 35"/>
                <a:gd name="T7" fmla="*/ 31 h 35"/>
                <a:gd name="T8" fmla="*/ 6 w 35"/>
                <a:gd name="T9" fmla="*/ 34 h 35"/>
                <a:gd name="T10" fmla="*/ 17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7" y="22"/>
                  </a:moveTo>
                  <a:cubicBezTo>
                    <a:pt x="21" y="17"/>
                    <a:pt x="26" y="13"/>
                    <a:pt x="31" y="9"/>
                  </a:cubicBezTo>
                  <a:cubicBezTo>
                    <a:pt x="35" y="6"/>
                    <a:pt x="30" y="0"/>
                    <a:pt x="26" y="3"/>
                  </a:cubicBezTo>
                  <a:cubicBezTo>
                    <a:pt x="17" y="9"/>
                    <a:pt x="2" y="19"/>
                    <a:pt x="0" y="31"/>
                  </a:cubicBezTo>
                  <a:cubicBezTo>
                    <a:pt x="0" y="34"/>
                    <a:pt x="4" y="35"/>
                    <a:pt x="6" y="34"/>
                  </a:cubicBezTo>
                  <a:cubicBezTo>
                    <a:pt x="11" y="31"/>
                    <a:pt x="14" y="26"/>
                    <a:pt x="17"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299" name="Freeform 127"/>
            <p:cNvSpPr/>
            <p:nvPr/>
          </p:nvSpPr>
          <p:spPr bwMode="auto">
            <a:xfrm>
              <a:off x="4287978" y="3257799"/>
              <a:ext cx="39655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00" name="Freeform 128"/>
            <p:cNvSpPr/>
            <p:nvPr/>
          </p:nvSpPr>
          <p:spPr bwMode="auto">
            <a:xfrm>
              <a:off x="847518" y="3257799"/>
              <a:ext cx="39288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01" name="Freeform 129"/>
            <p:cNvSpPr/>
            <p:nvPr/>
          </p:nvSpPr>
          <p:spPr bwMode="auto">
            <a:xfrm>
              <a:off x="3821660" y="4414411"/>
              <a:ext cx="308430" cy="308430"/>
            </a:xfrm>
            <a:custGeom>
              <a:avLst/>
              <a:gdLst>
                <a:gd name="T0" fmla="*/ 13 w 35"/>
                <a:gd name="T1" fmla="*/ 18 h 35"/>
                <a:gd name="T2" fmla="*/ 26 w 35"/>
                <a:gd name="T3" fmla="*/ 31 h 35"/>
                <a:gd name="T4" fmla="*/ 32 w 35"/>
                <a:gd name="T5" fmla="*/ 26 h 35"/>
                <a:gd name="T6" fmla="*/ 4 w 35"/>
                <a:gd name="T7" fmla="*/ 1 h 35"/>
                <a:gd name="T8" fmla="*/ 1 w 35"/>
                <a:gd name="T9" fmla="*/ 6 h 35"/>
                <a:gd name="T10" fmla="*/ 13 w 35"/>
                <a:gd name="T11" fmla="*/ 18 h 35"/>
              </a:gdLst>
              <a:ahLst/>
              <a:cxnLst>
                <a:cxn ang="0">
                  <a:pos x="T0" y="T1"/>
                </a:cxn>
                <a:cxn ang="0">
                  <a:pos x="T2" y="T3"/>
                </a:cxn>
                <a:cxn ang="0">
                  <a:pos x="T4" y="T5"/>
                </a:cxn>
                <a:cxn ang="0">
                  <a:pos x="T6" y="T7"/>
                </a:cxn>
                <a:cxn ang="0">
                  <a:pos x="T8" y="T9"/>
                </a:cxn>
                <a:cxn ang="0">
                  <a:pos x="T10" y="T11"/>
                </a:cxn>
              </a:cxnLst>
              <a:rect l="0" t="0" r="r" b="b"/>
              <a:pathLst>
                <a:path w="35" h="35">
                  <a:moveTo>
                    <a:pt x="13" y="18"/>
                  </a:moveTo>
                  <a:cubicBezTo>
                    <a:pt x="18" y="22"/>
                    <a:pt x="22" y="26"/>
                    <a:pt x="26" y="31"/>
                  </a:cubicBezTo>
                  <a:cubicBezTo>
                    <a:pt x="29" y="35"/>
                    <a:pt x="35" y="30"/>
                    <a:pt x="32" y="26"/>
                  </a:cubicBezTo>
                  <a:cubicBezTo>
                    <a:pt x="26" y="17"/>
                    <a:pt x="16" y="2"/>
                    <a:pt x="4" y="1"/>
                  </a:cubicBezTo>
                  <a:cubicBezTo>
                    <a:pt x="1" y="0"/>
                    <a:pt x="0" y="4"/>
                    <a:pt x="1" y="6"/>
                  </a:cubicBezTo>
                  <a:cubicBezTo>
                    <a:pt x="4" y="11"/>
                    <a:pt x="9" y="14"/>
                    <a:pt x="13" y="18"/>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02" name="Freeform 130"/>
            <p:cNvSpPr/>
            <p:nvPr/>
          </p:nvSpPr>
          <p:spPr bwMode="auto">
            <a:xfrm>
              <a:off x="1390942" y="1983692"/>
              <a:ext cx="308430" cy="308430"/>
            </a:xfrm>
            <a:custGeom>
              <a:avLst/>
              <a:gdLst>
                <a:gd name="T0" fmla="*/ 13 w 35"/>
                <a:gd name="T1" fmla="*/ 17 h 35"/>
                <a:gd name="T2" fmla="*/ 25 w 35"/>
                <a:gd name="T3" fmla="*/ 31 h 35"/>
                <a:gd name="T4" fmla="*/ 32 w 35"/>
                <a:gd name="T5" fmla="*/ 26 h 35"/>
                <a:gd name="T6" fmla="*/ 4 w 35"/>
                <a:gd name="T7" fmla="*/ 0 h 35"/>
                <a:gd name="T8" fmla="*/ 1 w 35"/>
                <a:gd name="T9" fmla="*/ 6 h 35"/>
                <a:gd name="T10" fmla="*/ 13 w 35"/>
                <a:gd name="T11" fmla="*/ 17 h 35"/>
              </a:gdLst>
              <a:ahLst/>
              <a:cxnLst>
                <a:cxn ang="0">
                  <a:pos x="T0" y="T1"/>
                </a:cxn>
                <a:cxn ang="0">
                  <a:pos x="T2" y="T3"/>
                </a:cxn>
                <a:cxn ang="0">
                  <a:pos x="T4" y="T5"/>
                </a:cxn>
                <a:cxn ang="0">
                  <a:pos x="T6" y="T7"/>
                </a:cxn>
                <a:cxn ang="0">
                  <a:pos x="T8" y="T9"/>
                </a:cxn>
                <a:cxn ang="0">
                  <a:pos x="T10" y="T11"/>
                </a:cxn>
              </a:cxnLst>
              <a:rect l="0" t="0" r="r" b="b"/>
              <a:pathLst>
                <a:path w="35" h="35">
                  <a:moveTo>
                    <a:pt x="13" y="17"/>
                  </a:moveTo>
                  <a:cubicBezTo>
                    <a:pt x="18" y="22"/>
                    <a:pt x="22" y="26"/>
                    <a:pt x="25" y="31"/>
                  </a:cubicBezTo>
                  <a:cubicBezTo>
                    <a:pt x="28" y="35"/>
                    <a:pt x="35" y="30"/>
                    <a:pt x="32" y="26"/>
                  </a:cubicBezTo>
                  <a:cubicBezTo>
                    <a:pt x="26" y="17"/>
                    <a:pt x="16" y="2"/>
                    <a:pt x="4" y="0"/>
                  </a:cubicBezTo>
                  <a:cubicBezTo>
                    <a:pt x="1" y="0"/>
                    <a:pt x="0" y="4"/>
                    <a:pt x="1" y="6"/>
                  </a:cubicBezTo>
                  <a:cubicBezTo>
                    <a:pt x="3" y="11"/>
                    <a:pt x="9" y="14"/>
                    <a:pt x="13" y="17"/>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9303" name="矩形 3"/>
          <p:cNvSpPr/>
          <p:nvPr/>
        </p:nvSpPr>
        <p:spPr>
          <a:xfrm>
            <a:off x="6556700" y="2520335"/>
            <a:ext cx="2646878" cy="830997"/>
          </a:xfrm>
          <a:prstGeom prst="rect">
            <a:avLst/>
          </a:prstGeom>
          <a:noFill/>
        </p:spPr>
        <p:txBody>
          <a:bodyPr wrap="none">
            <a:spAutoFit/>
          </a:bodyPr>
          <a:lstStyle/>
          <a:p>
            <a:pPr algn="ctr"/>
            <a:r>
              <a:rPr lang="zh-CN" altLang="en-US" sz="4800" dirty="0">
                <a:solidFill>
                  <a:schemeClr val="tx1">
                    <a:lumMod val="65000"/>
                    <a:lumOff val="35000"/>
                  </a:schemeClr>
                </a:solidFill>
                <a:latin typeface="微软雅黑" panose="020B0503020204020204" pitchFamily="34" charset="-122"/>
                <a:ea typeface="微软雅黑" panose="020B0503020204020204" pitchFamily="34" charset="-122"/>
              </a:rPr>
              <a:t>理赔介绍</a:t>
            </a:r>
          </a:p>
        </p:txBody>
      </p:sp>
      <p:cxnSp>
        <p:nvCxnSpPr>
          <p:cNvPr id="3145745" name="直接连接符 4"/>
          <p:cNvCxnSpPr>
            <a:cxnSpLocks/>
          </p:cNvCxnSpPr>
          <p:nvPr/>
        </p:nvCxnSpPr>
        <p:spPr>
          <a:xfrm>
            <a:off x="4801484" y="3366259"/>
            <a:ext cx="620345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049304" name="矩形 5"/>
          <p:cNvSpPr/>
          <p:nvPr/>
        </p:nvSpPr>
        <p:spPr>
          <a:xfrm>
            <a:off x="4761272" y="3429000"/>
            <a:ext cx="6258907" cy="813511"/>
          </a:xfrm>
          <a:prstGeom prst="rect">
            <a:avLst/>
          </a:prstGeom>
        </p:spPr>
        <p:txBody>
          <a:bodyPr/>
          <a:lstStyle/>
          <a:p>
            <a:pPr algn="just">
              <a:lnSpc>
                <a:spcPct val="130000"/>
              </a:lnSpc>
              <a:spcBef>
                <a:spcPts val="600"/>
              </a:spcBef>
              <a:spcAft>
                <a:spcPts val="600"/>
              </a:spcAft>
              <a:buClr>
                <a:srgbClr val="00B050"/>
              </a:buClr>
              <a:buSzPct val="80000"/>
            </a:pPr>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049305" name="MH_Number_1"/>
          <p:cNvSpPr/>
          <p:nvPr>
            <p:custDataLst>
              <p:tags r:id="rId1"/>
            </p:custDataLst>
          </p:nvPr>
        </p:nvSpPr>
        <p:spPr>
          <a:xfrm>
            <a:off x="1687602" y="2331623"/>
            <a:ext cx="2168895" cy="2168895"/>
          </a:xfrm>
          <a:prstGeom prst="ellipse">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49306" name="Freeform 6"/>
          <p:cNvSpPr/>
          <p:nvPr/>
        </p:nvSpPr>
        <p:spPr bwMode="auto">
          <a:xfrm>
            <a:off x="9241048"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07" name="Freeform 7"/>
          <p:cNvSpPr/>
          <p:nvPr/>
        </p:nvSpPr>
        <p:spPr bwMode="auto">
          <a:xfrm>
            <a:off x="397758" y="5762075"/>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08" name="Freeform 9"/>
          <p:cNvSpPr/>
          <p:nvPr/>
        </p:nvSpPr>
        <p:spPr bwMode="auto">
          <a:xfrm>
            <a:off x="9809544" y="5183507"/>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09" name="Freeform 14"/>
          <p:cNvSpPr/>
          <p:nvPr/>
        </p:nvSpPr>
        <p:spPr bwMode="auto">
          <a:xfrm>
            <a:off x="655244" y="612682"/>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4" name="组合 27"/>
          <p:cNvGrpSpPr/>
          <p:nvPr/>
        </p:nvGrpSpPr>
        <p:grpSpPr>
          <a:xfrm>
            <a:off x="9417434" y="1372419"/>
            <a:ext cx="1101723" cy="592913"/>
            <a:chOff x="7880351" y="1081088"/>
            <a:chExt cx="831849" cy="447675"/>
          </a:xfrm>
        </p:grpSpPr>
        <p:sp>
          <p:nvSpPr>
            <p:cNvPr id="1049310"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11"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5" name="组合 30"/>
          <p:cNvGrpSpPr/>
          <p:nvPr/>
        </p:nvGrpSpPr>
        <p:grpSpPr>
          <a:xfrm>
            <a:off x="4596408" y="5231064"/>
            <a:ext cx="1038224" cy="595312"/>
            <a:chOff x="1495426" y="311151"/>
            <a:chExt cx="1038224" cy="595312"/>
          </a:xfrm>
        </p:grpSpPr>
        <p:sp>
          <p:nvSpPr>
            <p:cNvPr id="1049312"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13"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组合 33"/>
          <p:cNvGrpSpPr/>
          <p:nvPr/>
        </p:nvGrpSpPr>
        <p:grpSpPr>
          <a:xfrm>
            <a:off x="5833681" y="873238"/>
            <a:ext cx="984250" cy="541337"/>
            <a:chOff x="6365875" y="852488"/>
            <a:chExt cx="984250" cy="541337"/>
          </a:xfrm>
        </p:grpSpPr>
        <p:sp>
          <p:nvSpPr>
            <p:cNvPr id="1049314"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315"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305"/>
                                        </p:tgtEl>
                                        <p:attrNameLst>
                                          <p:attrName>style.visibility</p:attrName>
                                        </p:attrNameLst>
                                      </p:cBhvr>
                                      <p:to>
                                        <p:strVal val="visible"/>
                                      </p:to>
                                    </p:set>
                                    <p:animEffect transition="in" filter="fade">
                                      <p:cBhvr>
                                        <p:cTn id="7" dur="500"/>
                                        <p:tgtEl>
                                          <p:spTgt spid="1049305"/>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303"/>
                                        </p:tgtEl>
                                        <p:attrNameLst>
                                          <p:attrName>style.visibility</p:attrName>
                                        </p:attrNameLst>
                                      </p:cBhvr>
                                      <p:to>
                                        <p:strVal val="visible"/>
                                      </p:to>
                                    </p:set>
                                    <p:animEffect transition="in" filter="wipe(left)">
                                      <p:cBhvr>
                                        <p:cTn id="10" dur="500"/>
                                        <p:tgtEl>
                                          <p:spTgt spid="1049303"/>
                                        </p:tgtEl>
                                      </p:cBhvr>
                                    </p:animEffect>
                                  </p:childTnLst>
                                </p:cTn>
                              </p:par>
                              <p:par>
                                <p:cTn id="11" presetID="22" presetClass="entr" presetSubtype="8" fill="hold" nodeType="withEffect">
                                  <p:stCondLst>
                                    <p:cond delay="600"/>
                                  </p:stCondLst>
                                  <p:childTnLst>
                                    <p:set>
                                      <p:cBhvr>
                                        <p:cTn id="12" dur="1" fill="hold">
                                          <p:stCondLst>
                                            <p:cond delay="0"/>
                                          </p:stCondLst>
                                        </p:cTn>
                                        <p:tgtEl>
                                          <p:spTgt spid="3145745"/>
                                        </p:tgtEl>
                                        <p:attrNameLst>
                                          <p:attrName>style.visibility</p:attrName>
                                        </p:attrNameLst>
                                      </p:cBhvr>
                                      <p:to>
                                        <p:strVal val="visible"/>
                                      </p:to>
                                    </p:set>
                                    <p:animEffect transition="in" filter="wipe(left)">
                                      <p:cBhvr>
                                        <p:cTn id="13" dur="500"/>
                                        <p:tgtEl>
                                          <p:spTgt spid="3145745"/>
                                        </p:tgtEl>
                                      </p:cBhvr>
                                    </p:animEffect>
                                  </p:childTnLst>
                                </p:cTn>
                              </p:par>
                              <p:par>
                                <p:cTn id="14" presetID="10" presetClass="entr" presetSubtype="0" fill="hold" grpId="0" nodeType="withEffect" nodePh="1">
                                  <p:stCondLst>
                                    <p:cond delay="800"/>
                                  </p:stCondLst>
                                  <p:endCondLst>
                                    <p:cond evt="begin" delay="0">
                                      <p:tn val="14"/>
                                    </p:cond>
                                  </p:endCondLst>
                                  <p:iterate type="wd">
                                    <p:tmPct val="10000"/>
                                  </p:iterate>
                                  <p:childTnLst>
                                    <p:set>
                                      <p:cBhvr>
                                        <p:cTn id="15" dur="1" fill="hold">
                                          <p:stCondLst>
                                            <p:cond delay="0"/>
                                          </p:stCondLst>
                                        </p:cTn>
                                        <p:tgtEl>
                                          <p:spTgt spid="1049304"/>
                                        </p:tgtEl>
                                        <p:attrNameLst>
                                          <p:attrName>style.visibility</p:attrName>
                                        </p:attrNameLst>
                                      </p:cBhvr>
                                      <p:to>
                                        <p:strVal val="visible"/>
                                      </p:to>
                                    </p:set>
                                    <p:animEffect transition="in" filter="fade">
                                      <p:cBhvr>
                                        <p:cTn id="16" dur="500"/>
                                        <p:tgtEl>
                                          <p:spTgt spid="1049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303" grpId="0"/>
      <p:bldP spid="1049304" grpId="0"/>
      <p:bldP spid="104930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Group 46"/>
          <p:cNvGrpSpPr/>
          <p:nvPr/>
        </p:nvGrpSpPr>
        <p:grpSpPr bwMode="auto">
          <a:xfrm>
            <a:off x="1792335" y="5033886"/>
            <a:ext cx="8487667" cy="307975"/>
            <a:chOff x="0" y="0"/>
            <a:chExt cx="8487614" cy="309189"/>
          </a:xfrm>
        </p:grpSpPr>
        <p:sp>
          <p:nvSpPr>
            <p:cNvPr id="98" name="矩形 84"/>
            <p:cNvSpPr>
              <a:spLocks noChangeArrowheads="1"/>
            </p:cNvSpPr>
            <p:nvPr/>
          </p:nvSpPr>
          <p:spPr bwMode="auto">
            <a:xfrm>
              <a:off x="0" y="0"/>
              <a:ext cx="8487614" cy="309189"/>
            </a:xfrm>
            <a:prstGeom prst="rect">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99" name="燕尾形 85"/>
            <p:cNvSpPr>
              <a:spLocks noChangeArrowheads="1"/>
            </p:cNvSpPr>
            <p:nvPr/>
          </p:nvSpPr>
          <p:spPr bwMode="auto">
            <a:xfrm rot="5400000">
              <a:off x="447875" y="45803"/>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0" name="燕尾形 86"/>
            <p:cNvSpPr>
              <a:spLocks noChangeArrowheads="1"/>
            </p:cNvSpPr>
            <p:nvPr/>
          </p:nvSpPr>
          <p:spPr bwMode="auto">
            <a:xfrm rot="5400000">
              <a:off x="2193724" y="45802"/>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1" name="燕尾形 87"/>
            <p:cNvSpPr>
              <a:spLocks noChangeArrowheads="1"/>
            </p:cNvSpPr>
            <p:nvPr/>
          </p:nvSpPr>
          <p:spPr bwMode="auto">
            <a:xfrm rot="5400000">
              <a:off x="4024557" y="51518"/>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2" name="燕尾形 88"/>
            <p:cNvSpPr>
              <a:spLocks noChangeArrowheads="1"/>
            </p:cNvSpPr>
            <p:nvPr/>
          </p:nvSpPr>
          <p:spPr bwMode="auto">
            <a:xfrm rot="5400000">
              <a:off x="5716320" y="40380"/>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3" name="燕尾形 89"/>
            <p:cNvSpPr>
              <a:spLocks noChangeArrowheads="1"/>
            </p:cNvSpPr>
            <p:nvPr/>
          </p:nvSpPr>
          <p:spPr bwMode="auto">
            <a:xfrm rot="5400000">
              <a:off x="7540696" y="51082"/>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val="1890073263"/>
              </p:ext>
            </p:extLst>
          </p:nvPr>
        </p:nvGraphicFramePr>
        <p:xfrm>
          <a:off x="1538354" y="1508787"/>
          <a:ext cx="8815117" cy="3081865"/>
        </p:xfrm>
        <a:graphic>
          <a:graphicData uri="http://schemas.openxmlformats.org/drawingml/2006/table">
            <a:tbl>
              <a:tblPr firstCol="1">
                <a:tableStyleId>{7DF18680-E054-41AD-8BC1-D1AEF772440D}</a:tableStyleId>
              </a:tblPr>
              <a:tblGrid>
                <a:gridCol w="2325016">
                  <a:extLst>
                    <a:ext uri="{9D8B030D-6E8A-4147-A177-3AD203B41FA5}">
                      <a16:colId xmlns:a16="http://schemas.microsoft.com/office/drawing/2014/main" val="20000"/>
                    </a:ext>
                  </a:extLst>
                </a:gridCol>
                <a:gridCol w="6490101">
                  <a:extLst>
                    <a:ext uri="{9D8B030D-6E8A-4147-A177-3AD203B41FA5}">
                      <a16:colId xmlns:a16="http://schemas.microsoft.com/office/drawing/2014/main" val="20001"/>
                    </a:ext>
                  </a:extLst>
                </a:gridCol>
              </a:tblGrid>
              <a:tr h="494453">
                <a:tc rowSpan="2">
                  <a:txBody>
                    <a:bodyPr/>
                    <a:lstStyle/>
                    <a:p>
                      <a:pPr algn="ctr"/>
                      <a:r>
                        <a:rPr lang="zh-CN" altLang="en-US" sz="1900" dirty="0"/>
                        <a:t>理赔申请人</a:t>
                      </a:r>
                      <a:endParaRPr lang="zh-CN" altLang="en-US" sz="1900" dirty="0">
                        <a:latin typeface="微软雅黑" panose="020B0503020204020204" pitchFamily="34" charset="-122"/>
                        <a:ea typeface="微软雅黑" panose="020B0503020204020204" pitchFamily="34" charset="-122"/>
                      </a:endParaRPr>
                    </a:p>
                  </a:txBody>
                  <a:tcPr marL="121920" marR="121920" marT="60960" marB="60960" anchor="ctr">
                    <a:lnR w="3175" cap="flat" cmpd="sng" algn="ctr">
                      <a:solidFill>
                        <a:schemeClr val="tx1"/>
                      </a:solidFill>
                      <a:prstDash val="solid"/>
                      <a:round/>
                      <a:headEnd type="none" w="med" len="med"/>
                      <a:tailEnd type="none" w="med" len="med"/>
                    </a:lnR>
                    <a:lnB w="3175" cap="flat" cmpd="sng" algn="ctr">
                      <a:solidFill>
                        <a:schemeClr val="tx1"/>
                      </a:solidFill>
                      <a:prstDash val="solid"/>
                      <a:round/>
                      <a:headEnd type="none" w="med" len="med"/>
                      <a:tailEnd type="none" w="med" len="med"/>
                    </a:lnB>
                  </a:tcPr>
                </a:tc>
                <a:tc>
                  <a:txBody>
                    <a:bodyPr/>
                    <a:lstStyle/>
                    <a:p>
                      <a:r>
                        <a:rPr lang="zh-CN" altLang="en-US" sz="1600" dirty="0"/>
                        <a:t>被保险人，即出险人</a:t>
                      </a:r>
                      <a:endParaRPr lang="zh-CN" altLang="en-US" sz="1600" dirty="0">
                        <a:latin typeface="微软雅黑" panose="020B0503020204020204" pitchFamily="34" charset="-122"/>
                        <a:ea typeface="微软雅黑" panose="020B0503020204020204" pitchFamily="34" charset="-122"/>
                      </a:endParaRPr>
                    </a:p>
                  </a:txBody>
                  <a:tcPr marL="121920" marR="121920" marT="60960" marB="60960" anchor="ctr">
                    <a:lnL w="3175" cap="flat" cmpd="sng" algn="ctr">
                      <a:solidFill>
                        <a:schemeClr val="tx1"/>
                      </a:solidFill>
                      <a:prstDash val="solid"/>
                      <a:round/>
                      <a:headEnd type="none" w="med" len="med"/>
                      <a:tailEnd type="none" w="med" len="med"/>
                    </a:lnL>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09600">
                <a:tc vMerge="1">
                  <a:txBody>
                    <a:bodyPr/>
                    <a:lstStyle/>
                    <a:p>
                      <a:endParaRPr lang="zh-CN" altLang="en-US" dirty="0"/>
                    </a:p>
                  </a:txBody>
                  <a:tcPr/>
                </a:tc>
                <a:tc>
                  <a:txBody>
                    <a:bodyPr/>
                    <a:lstStyle/>
                    <a:p>
                      <a:r>
                        <a:rPr lang="zh-CN" altLang="en-US" sz="1600" dirty="0"/>
                        <a:t>监护人（当被保险为未成年人、无民事行为能力人或限制民事行为能力人时申请人为其监护人）</a:t>
                      </a:r>
                      <a:endParaRPr lang="zh-CN" altLang="en-US" sz="1600" dirty="0">
                        <a:latin typeface="微软雅黑" panose="020B0503020204020204" pitchFamily="34" charset="-122"/>
                        <a:ea typeface="微软雅黑" panose="020B0503020204020204" pitchFamily="34" charset="-122"/>
                      </a:endParaRPr>
                    </a:p>
                  </a:txBody>
                  <a:tcPr marL="121920" marR="121920" marT="60960" marB="6096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4453">
                <a:tc rowSpan="4">
                  <a:txBody>
                    <a:bodyPr/>
                    <a:lstStyle/>
                    <a:p>
                      <a:pPr algn="ctr"/>
                      <a:r>
                        <a:rPr lang="zh-CN" altLang="en-US" sz="1900" dirty="0"/>
                        <a:t>理赔基本资料</a:t>
                      </a:r>
                      <a:endParaRPr lang="zh-CN" altLang="en-US" sz="1900" dirty="0">
                        <a:latin typeface="微软雅黑" panose="020B0503020204020204" pitchFamily="34" charset="-122"/>
                        <a:ea typeface="微软雅黑" panose="020B0503020204020204" pitchFamily="34" charset="-122"/>
                      </a:endParaRPr>
                    </a:p>
                  </a:txBody>
                  <a:tcPr marL="121920" marR="121920" marT="60960" marB="60960" anchor="ctr">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tcPr>
                </a:tc>
                <a:tc>
                  <a:txBody>
                    <a:bodyPr/>
                    <a:lstStyle/>
                    <a:p>
                      <a:r>
                        <a:rPr lang="zh-CN" altLang="en-US" sz="1600" dirty="0"/>
                        <a:t>理赔申请书</a:t>
                      </a:r>
                      <a:endParaRPr lang="zh-CN" altLang="en-US" sz="1600" dirty="0">
                        <a:latin typeface="微软雅黑" panose="020B0503020204020204" pitchFamily="34" charset="-122"/>
                        <a:ea typeface="微软雅黑" panose="020B0503020204020204" pitchFamily="34" charset="-122"/>
                      </a:endParaRPr>
                    </a:p>
                  </a:txBody>
                  <a:tcPr marL="121920" marR="121920" marT="60960" marB="6096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94453">
                <a:tc vMerge="1">
                  <a:txBody>
                    <a:bodyPr/>
                    <a:lstStyle/>
                    <a:p>
                      <a:endParaRPr lang="zh-CN" altLang="en-US" dirty="0"/>
                    </a:p>
                  </a:txBody>
                  <a:tcPr/>
                </a:tc>
                <a:tc>
                  <a:txBody>
                    <a:bodyPr/>
                    <a:lstStyle/>
                    <a:p>
                      <a:r>
                        <a:rPr lang="zh-CN" altLang="en-US" sz="1600" dirty="0"/>
                        <a:t>申请人及出险人有效身份证明复印件（正反面）</a:t>
                      </a:r>
                      <a:endParaRPr lang="zh-CN" altLang="en-US" sz="1600" dirty="0">
                        <a:latin typeface="微软雅黑" panose="020B0503020204020204" pitchFamily="34" charset="-122"/>
                        <a:ea typeface="微软雅黑" panose="020B0503020204020204" pitchFamily="34" charset="-122"/>
                      </a:endParaRPr>
                    </a:p>
                  </a:txBody>
                  <a:tcPr marL="121920" marR="121920" marT="60960" marB="6096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94453">
                <a:tc vMerge="1">
                  <a:txBody>
                    <a:bodyPr/>
                    <a:lstStyle/>
                    <a:p>
                      <a:endParaRPr lang="zh-CN" altLang="en-US" dirty="0"/>
                    </a:p>
                  </a:txBody>
                  <a:tcPr/>
                </a:tc>
                <a:tc>
                  <a:txBody>
                    <a:bodyPr/>
                    <a:lstStyle/>
                    <a:p>
                      <a:r>
                        <a:rPr lang="zh-CN" altLang="en-US" sz="1600" dirty="0"/>
                        <a:t>申请人银行卡（折）复印件（正反面）</a:t>
                      </a:r>
                      <a:endParaRPr lang="zh-CN" altLang="en-US" sz="1600" dirty="0">
                        <a:latin typeface="微软雅黑" panose="020B0503020204020204" pitchFamily="34" charset="-122"/>
                        <a:ea typeface="微软雅黑" panose="020B0503020204020204" pitchFamily="34" charset="-122"/>
                      </a:endParaRPr>
                    </a:p>
                  </a:txBody>
                  <a:tcPr marL="121920" marR="121920" marT="60960" marB="6096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94453">
                <a:tc vMerge="1">
                  <a:txBody>
                    <a:bodyPr/>
                    <a:lstStyle/>
                    <a:p>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a:t>委托书及受托人身份证件（适用于委托业务）</a:t>
                      </a:r>
                      <a:endParaRPr lang="zh-CN" altLang="en-US" sz="1600" dirty="0">
                        <a:latin typeface="微软雅黑" panose="020B0503020204020204" pitchFamily="34" charset="-122"/>
                        <a:ea typeface="微软雅黑" panose="020B0503020204020204" pitchFamily="34" charset="-122"/>
                      </a:endParaRPr>
                    </a:p>
                  </a:txBody>
                  <a:tcPr marL="121920" marR="121920" marT="60960" marB="60960" anchor="ctr">
                    <a:lnL w="3175" cap="flat" cmpd="sng" algn="ctr">
                      <a:solidFill>
                        <a:schemeClr val="tx1"/>
                      </a:solidFill>
                      <a:prstDash val="solid"/>
                      <a:round/>
                      <a:headEnd type="none" w="med" len="med"/>
                      <a:tailEnd type="none" w="med" len="med"/>
                    </a:lnL>
                    <a:lnT w="31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5"/>
                  </a:ext>
                </a:extLst>
              </a:tr>
            </a:tbl>
          </a:graphicData>
        </a:graphic>
      </p:graphicFrame>
      <p:sp>
        <p:nvSpPr>
          <p:cNvPr id="11" name="矩形 4"/>
          <p:cNvSpPr/>
          <p:nvPr/>
        </p:nvSpPr>
        <p:spPr>
          <a:xfrm>
            <a:off x="866245" y="213642"/>
            <a:ext cx="3445174"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理赔介绍</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理赔申请</a:t>
            </a:r>
          </a:p>
        </p:txBody>
      </p:sp>
      <p:sp>
        <p:nvSpPr>
          <p:cNvPr id="12"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3"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4" name="Freeform 6"/>
          <p:cNvSpPr/>
          <p:nvPr/>
        </p:nvSpPr>
        <p:spPr bwMode="auto">
          <a:xfrm>
            <a:off x="9241048" y="615508"/>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p:nvPr/>
        </p:nvSpPr>
        <p:spPr bwMode="auto">
          <a:xfrm>
            <a:off x="397758" y="6007734"/>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p:nvPr/>
        </p:nvSpPr>
        <p:spPr bwMode="auto">
          <a:xfrm>
            <a:off x="10396398" y="5920486"/>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p:nvPr/>
        </p:nvSpPr>
        <p:spPr bwMode="auto">
          <a:xfrm>
            <a:off x="655244" y="858341"/>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27"/>
          <p:cNvGrpSpPr/>
          <p:nvPr/>
        </p:nvGrpSpPr>
        <p:grpSpPr>
          <a:xfrm>
            <a:off x="10700324" y="2791786"/>
            <a:ext cx="1101723" cy="592913"/>
            <a:chOff x="7880351" y="1081088"/>
            <a:chExt cx="831849" cy="447675"/>
          </a:xfrm>
        </p:grpSpPr>
        <p:sp>
          <p:nvSpPr>
            <p:cNvPr id="19"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30"/>
          <p:cNvGrpSpPr/>
          <p:nvPr/>
        </p:nvGrpSpPr>
        <p:grpSpPr>
          <a:xfrm>
            <a:off x="5497161" y="5776975"/>
            <a:ext cx="1038224" cy="595312"/>
            <a:chOff x="1495426" y="311151"/>
            <a:chExt cx="1038224" cy="595312"/>
          </a:xfrm>
        </p:grpSpPr>
        <p:sp>
          <p:nvSpPr>
            <p:cNvPr id="22"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33"/>
          <p:cNvGrpSpPr/>
          <p:nvPr/>
        </p:nvGrpSpPr>
        <p:grpSpPr>
          <a:xfrm>
            <a:off x="6816320" y="518395"/>
            <a:ext cx="984250" cy="541337"/>
            <a:chOff x="6365875" y="852488"/>
            <a:chExt cx="984250" cy="541337"/>
          </a:xfrm>
        </p:grpSpPr>
        <p:sp>
          <p:nvSpPr>
            <p:cNvPr id="25"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50723172"/>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nodeType="withEffect">
                                  <p:stCondLst>
                                    <p:cond delay="6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Group 46"/>
          <p:cNvGrpSpPr/>
          <p:nvPr/>
        </p:nvGrpSpPr>
        <p:grpSpPr bwMode="auto">
          <a:xfrm>
            <a:off x="1928813" y="5809325"/>
            <a:ext cx="8487667" cy="307975"/>
            <a:chOff x="0" y="0"/>
            <a:chExt cx="8487614" cy="309189"/>
          </a:xfrm>
        </p:grpSpPr>
        <p:sp>
          <p:nvSpPr>
            <p:cNvPr id="98" name="矩形 84"/>
            <p:cNvSpPr>
              <a:spLocks noChangeArrowheads="1"/>
            </p:cNvSpPr>
            <p:nvPr/>
          </p:nvSpPr>
          <p:spPr bwMode="auto">
            <a:xfrm>
              <a:off x="0" y="0"/>
              <a:ext cx="8487614" cy="309189"/>
            </a:xfrm>
            <a:prstGeom prst="rect">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99" name="燕尾形 85"/>
            <p:cNvSpPr>
              <a:spLocks noChangeArrowheads="1"/>
            </p:cNvSpPr>
            <p:nvPr/>
          </p:nvSpPr>
          <p:spPr bwMode="auto">
            <a:xfrm rot="5400000">
              <a:off x="447875" y="45803"/>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0" name="燕尾形 86"/>
            <p:cNvSpPr>
              <a:spLocks noChangeArrowheads="1"/>
            </p:cNvSpPr>
            <p:nvPr/>
          </p:nvSpPr>
          <p:spPr bwMode="auto">
            <a:xfrm rot="5400000">
              <a:off x="2193724" y="45802"/>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1" name="燕尾形 87"/>
            <p:cNvSpPr>
              <a:spLocks noChangeArrowheads="1"/>
            </p:cNvSpPr>
            <p:nvPr/>
          </p:nvSpPr>
          <p:spPr bwMode="auto">
            <a:xfrm rot="5400000">
              <a:off x="4024557" y="51518"/>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2" name="燕尾形 88"/>
            <p:cNvSpPr>
              <a:spLocks noChangeArrowheads="1"/>
            </p:cNvSpPr>
            <p:nvPr/>
          </p:nvSpPr>
          <p:spPr bwMode="auto">
            <a:xfrm rot="5400000">
              <a:off x="5716320" y="40380"/>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103" name="燕尾形 89"/>
            <p:cNvSpPr>
              <a:spLocks noChangeArrowheads="1"/>
            </p:cNvSpPr>
            <p:nvPr/>
          </p:nvSpPr>
          <p:spPr bwMode="auto">
            <a:xfrm rot="5400000">
              <a:off x="7540696" y="51082"/>
              <a:ext cx="237581" cy="237581"/>
            </a:xfrm>
            <a:prstGeom prst="chevron">
              <a:avLst>
                <a:gd name="adj" fmla="val 50000"/>
              </a:avLst>
            </a:prstGeom>
            <a:ln/>
            <a:extLst>
              <a:ext uri="{91240B29-F687-4F45-9708-019B960494DF}">
                <a14:hiddenLine xmlns:a14="http://schemas.microsoft.com/office/drawing/2010/main" w="12700">
                  <a:solidFill>
                    <a:srgbClr val="42719B"/>
                  </a:solidFill>
                  <a:bevel/>
                </a14:hiddenLine>
              </a:ext>
            </a:extLst>
          </p:spPr>
          <p:style>
            <a:lnRef idx="1">
              <a:schemeClr val="accent3"/>
            </a:lnRef>
            <a:fillRef idx="1001">
              <a:schemeClr val="lt1"/>
            </a:fillRef>
            <a:effectRef idx="2">
              <a:schemeClr val="accent3"/>
            </a:effectRef>
            <a:fontRef idx="minor">
              <a:schemeClr val="lt1"/>
            </a:fontRef>
          </p:style>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graphicFrame>
        <p:nvGraphicFramePr>
          <p:cNvPr id="2" name="表格 1"/>
          <p:cNvGraphicFramePr>
            <a:graphicFrameLocks noGrp="1"/>
          </p:cNvGraphicFramePr>
          <p:nvPr>
            <p:extLst>
              <p:ext uri="{D42A27DB-BD31-4B8C-83A1-F6EECF244321}">
                <p14:modId xmlns:p14="http://schemas.microsoft.com/office/powerpoint/2010/main" val="3719603121"/>
              </p:ext>
            </p:extLst>
          </p:nvPr>
        </p:nvGraphicFramePr>
        <p:xfrm>
          <a:off x="1102413" y="1238235"/>
          <a:ext cx="10590380" cy="4029752"/>
        </p:xfrm>
        <a:graphic>
          <a:graphicData uri="http://schemas.openxmlformats.org/drawingml/2006/table">
            <a:tbl>
              <a:tblPr>
                <a:tableStyleId>{BDBED569-4797-4DF1-A0F4-6AAB3CD982D8}</a:tableStyleId>
              </a:tblPr>
              <a:tblGrid>
                <a:gridCol w="1412719">
                  <a:extLst>
                    <a:ext uri="{9D8B030D-6E8A-4147-A177-3AD203B41FA5}">
                      <a16:colId xmlns:a16="http://schemas.microsoft.com/office/drawing/2014/main" val="20000"/>
                    </a:ext>
                  </a:extLst>
                </a:gridCol>
                <a:gridCol w="3283015">
                  <a:extLst>
                    <a:ext uri="{9D8B030D-6E8A-4147-A177-3AD203B41FA5}">
                      <a16:colId xmlns:a16="http://schemas.microsoft.com/office/drawing/2014/main" val="20001"/>
                    </a:ext>
                  </a:extLst>
                </a:gridCol>
                <a:gridCol w="3297006">
                  <a:extLst>
                    <a:ext uri="{9D8B030D-6E8A-4147-A177-3AD203B41FA5}">
                      <a16:colId xmlns:a16="http://schemas.microsoft.com/office/drawing/2014/main" val="20002"/>
                    </a:ext>
                  </a:extLst>
                </a:gridCol>
                <a:gridCol w="2597640">
                  <a:extLst>
                    <a:ext uri="{9D8B030D-6E8A-4147-A177-3AD203B41FA5}">
                      <a16:colId xmlns:a16="http://schemas.microsoft.com/office/drawing/2014/main" val="20003"/>
                    </a:ext>
                  </a:extLst>
                </a:gridCol>
              </a:tblGrid>
              <a:tr h="4029752">
                <a:tc>
                  <a:txBody>
                    <a:bodyPr/>
                    <a:lstStyle/>
                    <a:p>
                      <a:pPr algn="ctr"/>
                      <a:r>
                        <a:rPr lang="zh-CN" altLang="en-US" sz="1900" dirty="0"/>
                        <a:t>理赔项目</a:t>
                      </a:r>
                      <a:endParaRPr lang="zh-CN" altLang="en-US" sz="1900" b="1" dirty="0">
                        <a:latin typeface="微软雅黑" panose="020B0503020204020204" pitchFamily="34" charset="-122"/>
                        <a:ea typeface="微软雅黑" panose="020B0503020204020204" pitchFamily="34" charset="-122"/>
                      </a:endParaRPr>
                    </a:p>
                  </a:txBody>
                  <a:tcPr marL="121920" marR="121920" marT="60960" marB="60960" anchor="ctr"/>
                </a:tc>
                <a:tc>
                  <a:txBody>
                    <a:bodyPr/>
                    <a:lstStyle/>
                    <a:p>
                      <a:r>
                        <a:rPr lang="zh-CN" altLang="en-US" sz="1600" dirty="0"/>
                        <a:t>计生家庭意外伤害保险</a:t>
                      </a:r>
                      <a:endParaRPr lang="en-US" altLang="zh-CN" sz="1600" dirty="0"/>
                    </a:p>
                    <a:p>
                      <a:r>
                        <a:rPr lang="zh-CN" altLang="en-US" sz="1600" dirty="0"/>
                        <a:t>门诊医疗</a:t>
                      </a:r>
                      <a:endParaRPr lang="en-US" altLang="zh-CN" sz="1600" dirty="0"/>
                    </a:p>
                    <a:p>
                      <a:endParaRPr lang="en-US" altLang="zh-CN" sz="1600" dirty="0"/>
                    </a:p>
                    <a:p>
                      <a:r>
                        <a:rPr lang="en-US" altLang="zh-CN" sz="1500" dirty="0"/>
                        <a:t>1</a:t>
                      </a:r>
                      <a:r>
                        <a:rPr lang="zh-CN" altLang="en-US" sz="1500" dirty="0"/>
                        <a:t>、医疗费用发票原件（经其他途径报销，需提供发票复印件和分割单原件）；</a:t>
                      </a:r>
                      <a:endParaRPr lang="en-US" altLang="zh-CN" sz="1500" dirty="0"/>
                    </a:p>
                    <a:p>
                      <a:r>
                        <a:rPr lang="en-US" altLang="zh-CN" sz="1500" dirty="0"/>
                        <a:t>2</a:t>
                      </a:r>
                      <a:r>
                        <a:rPr lang="zh-CN" altLang="en-US" sz="1500" dirty="0"/>
                        <a:t>、费用清单（处方）；</a:t>
                      </a:r>
                      <a:endParaRPr lang="en-US" altLang="zh-CN" sz="1500" dirty="0"/>
                    </a:p>
                    <a:p>
                      <a:r>
                        <a:rPr lang="en-US" altLang="zh-CN" sz="1500" dirty="0"/>
                        <a:t>3</a:t>
                      </a:r>
                      <a:r>
                        <a:rPr lang="zh-CN" altLang="en-US" sz="1500" dirty="0"/>
                        <a:t>、诊断证明（如在两家以上医院就诊，每家均需提供）；</a:t>
                      </a:r>
                      <a:endParaRPr lang="en-US" altLang="zh-CN" sz="1500" dirty="0"/>
                    </a:p>
                    <a:p>
                      <a:r>
                        <a:rPr lang="en-US" altLang="zh-CN" sz="1500" dirty="0"/>
                        <a:t>4</a:t>
                      </a:r>
                      <a:r>
                        <a:rPr lang="zh-CN" altLang="en-US" sz="1500" dirty="0"/>
                        <a:t>、门（急）诊病历；</a:t>
                      </a:r>
                      <a:endParaRPr lang="en-US" altLang="zh-CN" sz="1500" dirty="0"/>
                    </a:p>
                    <a:p>
                      <a:r>
                        <a:rPr lang="en-US" altLang="zh-CN" sz="1500" dirty="0"/>
                        <a:t>5</a:t>
                      </a:r>
                      <a:r>
                        <a:rPr lang="zh-CN" altLang="en-US" sz="1500" dirty="0"/>
                        <a:t>、意外事故证明（适用于交通事故、刑事案件等）；</a:t>
                      </a:r>
                      <a:endParaRPr lang="en-US" altLang="zh-CN" sz="1500" dirty="0"/>
                    </a:p>
                    <a:p>
                      <a:r>
                        <a:rPr lang="en-US" altLang="zh-CN" sz="1500" dirty="0"/>
                        <a:t>6</a:t>
                      </a:r>
                      <a:r>
                        <a:rPr lang="zh-CN" altLang="en-US" sz="1500" dirty="0"/>
                        <a:t>、相关检查报告（</a:t>
                      </a:r>
                      <a:r>
                        <a:rPr lang="en-US" altLang="zh-CN" sz="1500" dirty="0"/>
                        <a:t>CT</a:t>
                      </a:r>
                      <a:r>
                        <a:rPr lang="zh-CN" altLang="en-US" sz="1500" dirty="0"/>
                        <a:t>、</a:t>
                      </a:r>
                      <a:r>
                        <a:rPr lang="en-US" altLang="zh-CN" sz="1500" dirty="0"/>
                        <a:t>X</a:t>
                      </a:r>
                      <a:r>
                        <a:rPr lang="zh-CN" altLang="en-US" sz="1500" dirty="0"/>
                        <a:t>光等放射报告）；</a:t>
                      </a:r>
                      <a:endParaRPr lang="en-US" altLang="zh-CN" sz="1500" dirty="0"/>
                    </a:p>
                    <a:p>
                      <a:endParaRPr lang="en-US" altLang="zh-CN" sz="1500" dirty="0"/>
                    </a:p>
                    <a:p>
                      <a:r>
                        <a:rPr lang="zh-CN" altLang="en-US" sz="1500" dirty="0"/>
                        <a:t>如需其他证明资料，请再协助提供。</a:t>
                      </a:r>
                      <a:endParaRPr lang="zh-CN" altLang="en-US" sz="1500" dirty="0">
                        <a:latin typeface="微软雅黑" pitchFamily="34" charset="-122"/>
                        <a:ea typeface="微软雅黑" pitchFamily="34" charset="-122"/>
                      </a:endParaRP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dirty="0"/>
                        <a:t>计生家庭意外伤害保险</a:t>
                      </a:r>
                      <a:endParaRPr lang="en-US" altLang="zh-CN" sz="1600" kern="1200"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dirty="0"/>
                        <a:t>住院医疗</a:t>
                      </a:r>
                      <a:endParaRPr lang="en-US" altLang="zh-CN" sz="1600" kern="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500" dirty="0"/>
                    </a:p>
                    <a:p>
                      <a:r>
                        <a:rPr lang="en-US" altLang="zh-CN" sz="1500" dirty="0"/>
                        <a:t>1</a:t>
                      </a:r>
                      <a:r>
                        <a:rPr lang="zh-CN" altLang="en-US" sz="1500" dirty="0"/>
                        <a:t>、医疗费用发票原件（经其他途径报销，需提供发票复印件和分割单原件）；</a:t>
                      </a:r>
                      <a:endParaRPr lang="en-US" altLang="zh-CN" sz="1500" dirty="0"/>
                    </a:p>
                    <a:p>
                      <a:r>
                        <a:rPr lang="en-US" altLang="zh-CN" sz="1500" dirty="0"/>
                        <a:t>2</a:t>
                      </a:r>
                      <a:r>
                        <a:rPr lang="zh-CN" altLang="en-US" sz="1500" dirty="0"/>
                        <a:t>、费用清单及住院费用明细单；</a:t>
                      </a:r>
                      <a:endParaRPr lang="en-US" altLang="zh-CN" sz="1500" dirty="0"/>
                    </a:p>
                    <a:p>
                      <a:r>
                        <a:rPr lang="en-US" altLang="zh-CN" sz="1500" dirty="0"/>
                        <a:t>3</a:t>
                      </a:r>
                      <a:r>
                        <a:rPr lang="zh-CN" altLang="en-US" sz="1500" dirty="0"/>
                        <a:t>、诊断证明（如在两家以上医院就诊，每家均需提供）；</a:t>
                      </a:r>
                      <a:endParaRPr lang="en-US" altLang="zh-CN" sz="1500" dirty="0"/>
                    </a:p>
                    <a:p>
                      <a:r>
                        <a:rPr lang="en-US" altLang="zh-CN" sz="1500" dirty="0"/>
                        <a:t>4</a:t>
                      </a:r>
                      <a:r>
                        <a:rPr lang="zh-CN" altLang="en-US" sz="1500" dirty="0"/>
                        <a:t>、完整住院病历</a:t>
                      </a:r>
                      <a:r>
                        <a:rPr lang="zh-CN" altLang="zh-CN" sz="1500" kern="1200" dirty="0"/>
                        <a:t>（医院病案室可复印）</a:t>
                      </a:r>
                      <a:r>
                        <a:rPr lang="zh-CN" altLang="en-US" sz="1500" dirty="0"/>
                        <a:t>；</a:t>
                      </a:r>
                      <a:endParaRPr lang="en-US" altLang="zh-CN" sz="1500" dirty="0"/>
                    </a:p>
                    <a:p>
                      <a:r>
                        <a:rPr lang="en-US" altLang="zh-CN" sz="1500" dirty="0"/>
                        <a:t>5</a:t>
                      </a:r>
                      <a:r>
                        <a:rPr lang="zh-CN" altLang="en-US" sz="1500" dirty="0"/>
                        <a:t>、意外事故证明（适用于交通事故、刑事案件等）；</a:t>
                      </a:r>
                      <a:endParaRPr lang="en-US" altLang="zh-CN" sz="1500" dirty="0"/>
                    </a:p>
                    <a:p>
                      <a:endParaRPr lang="en-US" altLang="zh-CN" sz="1500" dirty="0"/>
                    </a:p>
                    <a:p>
                      <a:r>
                        <a:rPr lang="zh-CN" altLang="en-US" sz="1500" dirty="0"/>
                        <a:t>如需其他证明资料，请再协助提供。</a:t>
                      </a:r>
                    </a:p>
                    <a:p>
                      <a:endParaRPr lang="zh-CN" altLang="en-US" sz="1500" dirty="0">
                        <a:latin typeface="微软雅黑" panose="020B0503020204020204" pitchFamily="34" charset="-122"/>
                        <a:ea typeface="微软雅黑" panose="020B0503020204020204" pitchFamily="34" charset="-122"/>
                      </a:endParaRPr>
                    </a:p>
                  </a:txBody>
                  <a:tcPr marL="121920" marR="121920" marT="60960" marB="6096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kern="1200" dirty="0"/>
                        <a:t>计生特殊家庭父母住院</a:t>
                      </a:r>
                      <a:endParaRPr lang="en-US" altLang="zh-CN" sz="1600" kern="1200" dirty="0"/>
                    </a:p>
                    <a:p>
                      <a:r>
                        <a:rPr lang="zh-CN" altLang="en-US" sz="1500" dirty="0">
                          <a:solidFill>
                            <a:schemeClr val="tx1"/>
                          </a:solidFill>
                        </a:rPr>
                        <a:t>补贴</a:t>
                      </a:r>
                      <a:endParaRPr lang="en-US" altLang="zh-CN" sz="1500" dirty="0">
                        <a:solidFill>
                          <a:schemeClr val="tx1"/>
                        </a:solidFill>
                      </a:endParaRPr>
                    </a:p>
                    <a:p>
                      <a:endParaRPr lang="en-US" altLang="zh-CN" sz="1500" dirty="0"/>
                    </a:p>
                    <a:p>
                      <a:r>
                        <a:rPr lang="en-US" altLang="zh-CN" sz="1500" dirty="0"/>
                        <a:t>1</a:t>
                      </a:r>
                      <a:r>
                        <a:rPr lang="zh-CN" altLang="en-US" sz="1500" dirty="0"/>
                        <a:t>、医疗费用发票复印件；</a:t>
                      </a:r>
                      <a:endParaRPr lang="en-US" altLang="zh-CN" sz="1500" dirty="0"/>
                    </a:p>
                    <a:p>
                      <a:r>
                        <a:rPr lang="en-US" altLang="zh-CN" sz="1500" dirty="0"/>
                        <a:t>2</a:t>
                      </a:r>
                      <a:r>
                        <a:rPr lang="zh-CN" altLang="en-US" sz="1500" dirty="0"/>
                        <a:t>、诊断证明（如在两家以上医院就诊，每家均需提供）；</a:t>
                      </a:r>
                      <a:endParaRPr lang="en-US" altLang="zh-CN" sz="1500" dirty="0"/>
                    </a:p>
                    <a:p>
                      <a:r>
                        <a:rPr lang="en-US" altLang="zh-CN" sz="1500" dirty="0"/>
                        <a:t>3</a:t>
                      </a:r>
                      <a:r>
                        <a:rPr lang="zh-CN" altLang="en-US" sz="1500" dirty="0"/>
                        <a:t>、完整住院病历</a:t>
                      </a:r>
                      <a:r>
                        <a:rPr lang="zh-CN" altLang="zh-CN" sz="1500" kern="1200" dirty="0"/>
                        <a:t>（医院病案室可复印）</a:t>
                      </a:r>
                      <a:r>
                        <a:rPr lang="zh-CN" altLang="en-US" sz="1500" dirty="0"/>
                        <a:t>；</a:t>
                      </a:r>
                      <a:endParaRPr lang="en-US" altLang="zh-CN" sz="1500" dirty="0"/>
                    </a:p>
                    <a:p>
                      <a:r>
                        <a:rPr lang="en-US" altLang="zh-CN" sz="1500" dirty="0"/>
                        <a:t>4</a:t>
                      </a:r>
                      <a:r>
                        <a:rPr lang="zh-CN" altLang="en-US" sz="1500" dirty="0"/>
                        <a:t>、意外事故证明（适用于交通事故、刑事案件等）；</a:t>
                      </a:r>
                      <a:endParaRPr lang="en-US" altLang="zh-CN" sz="1500" dirty="0"/>
                    </a:p>
                    <a:p>
                      <a:endParaRPr lang="en-US" altLang="zh-CN" sz="1500" dirty="0"/>
                    </a:p>
                    <a:p>
                      <a:r>
                        <a:rPr lang="zh-CN" altLang="en-US" sz="1500" dirty="0"/>
                        <a:t>如需其他证明资料，请再协助提供。</a:t>
                      </a:r>
                      <a:endParaRPr lang="en-US" altLang="zh-CN" sz="1500" dirty="0"/>
                    </a:p>
                    <a:p>
                      <a:endParaRPr lang="zh-CN" altLang="en-US" sz="1500" dirty="0"/>
                    </a:p>
                    <a:p>
                      <a:r>
                        <a:rPr lang="zh-CN" altLang="en-US" sz="1400" b="1" dirty="0">
                          <a:solidFill>
                            <a:srgbClr val="FF0000"/>
                          </a:solidFill>
                          <a:latin typeface="微软雅黑" panose="020B0503020204020204" pitchFamily="34" charset="-122"/>
                          <a:ea typeface="微软雅黑" panose="020B0503020204020204" pitchFamily="34" charset="-122"/>
                        </a:rPr>
                        <a:t>注：</a:t>
                      </a:r>
                      <a:r>
                        <a:rPr kumimoji="1" lang="zh-CN" altLang="en-US" sz="1400" b="1" kern="1200" dirty="0">
                          <a:solidFill>
                            <a:schemeClr val="tx1"/>
                          </a:solidFill>
                          <a:latin typeface="+mn-ea"/>
                          <a:ea typeface="+mn-ea"/>
                        </a:rPr>
                        <a:t>住院补贴保险</a:t>
                      </a:r>
                      <a:r>
                        <a:rPr kumimoji="1" lang="zh-CN" altLang="zh-CN" sz="1400" b="1" kern="1200" dirty="0">
                          <a:solidFill>
                            <a:schemeClr val="tx1"/>
                          </a:solidFill>
                          <a:latin typeface="+mn-ea"/>
                          <a:ea typeface="+mn-ea"/>
                        </a:rPr>
                        <a:t>就诊医院应为</a:t>
                      </a:r>
                      <a:r>
                        <a:rPr lang="zh-CN" altLang="zh-CN" sz="1400" b="1" kern="1200" dirty="0">
                          <a:solidFill>
                            <a:srgbClr val="FF0000"/>
                          </a:solidFill>
                          <a:latin typeface="微软雅黑" panose="020B0503020204020204" pitchFamily="34" charset="-122"/>
                          <a:ea typeface="微软雅黑" panose="020B0503020204020204" pitchFamily="34" charset="-122"/>
                          <a:cs typeface="+mn-cs"/>
                        </a:rPr>
                        <a:t>公立</a:t>
                      </a:r>
                      <a:r>
                        <a:rPr lang="zh-CN" altLang="en-US" sz="1400" b="1" kern="1200" dirty="0">
                          <a:solidFill>
                            <a:srgbClr val="FF0000"/>
                          </a:solidFill>
                          <a:latin typeface="微软雅黑" panose="020B0503020204020204" pitchFamily="34" charset="-122"/>
                          <a:ea typeface="微软雅黑" panose="020B0503020204020204" pitchFamily="34" charset="-122"/>
                          <a:cs typeface="+mn-cs"/>
                        </a:rPr>
                        <a:t>一</a:t>
                      </a:r>
                      <a:r>
                        <a:rPr lang="zh-CN" altLang="zh-CN" sz="1400" b="1" kern="1200" dirty="0">
                          <a:solidFill>
                            <a:srgbClr val="FF0000"/>
                          </a:solidFill>
                          <a:latin typeface="微软雅黑" panose="020B0503020204020204" pitchFamily="34" charset="-122"/>
                          <a:ea typeface="微软雅黑" panose="020B0503020204020204" pitchFamily="34" charset="-122"/>
                          <a:cs typeface="+mn-cs"/>
                        </a:rPr>
                        <a:t>级及以上医院</a:t>
                      </a:r>
                      <a:endParaRPr lang="zh-CN" altLang="en-US" sz="1400" b="1" kern="1200" dirty="0">
                        <a:solidFill>
                          <a:srgbClr val="FF0000"/>
                        </a:solidFill>
                        <a:latin typeface="微软雅黑" panose="020B0503020204020204" pitchFamily="34" charset="-122"/>
                        <a:ea typeface="微软雅黑" panose="020B0503020204020204" pitchFamily="34" charset="-122"/>
                        <a:cs typeface="+mn-cs"/>
                      </a:endParaRPr>
                    </a:p>
                  </a:txBody>
                  <a:tcPr marL="121920" marR="121920" marT="60960" marB="60960"/>
                </a:tc>
                <a:extLst>
                  <a:ext uri="{0D108BD9-81ED-4DB2-BD59-A6C34878D82A}">
                    <a16:rowId xmlns:a16="http://schemas.microsoft.com/office/drawing/2014/main" val="10000"/>
                  </a:ext>
                </a:extLst>
              </a:tr>
            </a:tbl>
          </a:graphicData>
        </a:graphic>
      </p:graphicFrame>
      <p:sp>
        <p:nvSpPr>
          <p:cNvPr id="14" name="矩形 4"/>
          <p:cNvSpPr/>
          <p:nvPr/>
        </p:nvSpPr>
        <p:spPr>
          <a:xfrm>
            <a:off x="866245" y="213642"/>
            <a:ext cx="3445174"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理赔介绍</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理赔项目</a:t>
            </a:r>
          </a:p>
        </p:txBody>
      </p:sp>
      <p:sp>
        <p:nvSpPr>
          <p:cNvPr id="15"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6"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7" name="Freeform 6"/>
          <p:cNvSpPr/>
          <p:nvPr/>
        </p:nvSpPr>
        <p:spPr bwMode="auto">
          <a:xfrm>
            <a:off x="9200104" y="233372"/>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p:nvPr/>
        </p:nvSpPr>
        <p:spPr bwMode="auto">
          <a:xfrm>
            <a:off x="179393" y="5475472"/>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p:nvPr/>
        </p:nvSpPr>
        <p:spPr bwMode="auto">
          <a:xfrm>
            <a:off x="10273568" y="5475472"/>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p:nvPr/>
        </p:nvSpPr>
        <p:spPr bwMode="auto">
          <a:xfrm>
            <a:off x="668891" y="749161"/>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30"/>
          <p:cNvGrpSpPr/>
          <p:nvPr/>
        </p:nvGrpSpPr>
        <p:grpSpPr>
          <a:xfrm>
            <a:off x="6981703" y="5304309"/>
            <a:ext cx="1067414" cy="473699"/>
            <a:chOff x="1495426" y="311151"/>
            <a:chExt cx="1038224" cy="595312"/>
          </a:xfrm>
        </p:grpSpPr>
        <p:sp>
          <p:nvSpPr>
            <p:cNvPr id="25"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33"/>
          <p:cNvGrpSpPr/>
          <p:nvPr/>
        </p:nvGrpSpPr>
        <p:grpSpPr>
          <a:xfrm>
            <a:off x="5997453" y="422862"/>
            <a:ext cx="984250" cy="541337"/>
            <a:chOff x="6365875" y="852488"/>
            <a:chExt cx="984250" cy="541337"/>
          </a:xfrm>
        </p:grpSpPr>
        <p:sp>
          <p:nvSpPr>
            <p:cNvPr id="28"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文本占位符 1"/>
          <p:cNvSpPr txBox="1">
            <a:spLocks/>
          </p:cNvSpPr>
          <p:nvPr/>
        </p:nvSpPr>
        <p:spPr>
          <a:xfrm>
            <a:off x="2751725" y="5296572"/>
            <a:ext cx="3676371" cy="476431"/>
          </a:xfrm>
          <a:prstGeom prst="rect">
            <a:avLst/>
          </a:prstGeom>
          <a:ln/>
        </p:spPr>
        <p:style>
          <a:lnRef idx="1">
            <a:schemeClr val="accent5"/>
          </a:lnRef>
          <a:fillRef idx="2">
            <a:schemeClr val="accent5"/>
          </a:fillRef>
          <a:effectRef idx="1">
            <a:schemeClr val="accent5"/>
          </a:effectRef>
          <a:fontRef idx="minor">
            <a:schemeClr val="dk1"/>
          </a:fontRef>
        </p:style>
        <p:txBody>
          <a:bodyPr lIns="91438" tIns="45719" rIns="91438" bIns="45719" anchor="ct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zh-CN" altLang="en-US" sz="1600" dirty="0">
                <a:solidFill>
                  <a:srgbClr val="FF0000"/>
                </a:solidFill>
                <a:latin typeface="微软雅黑" pitchFamily="34" charset="-122"/>
                <a:cs typeface="Microsoft YaHei" charset="0"/>
              </a:rPr>
              <a:t>注：</a:t>
            </a:r>
            <a:r>
              <a:rPr kumimoji="1" lang="zh-CN" altLang="en-US" sz="1600" dirty="0">
                <a:solidFill>
                  <a:schemeClr val="tx1"/>
                </a:solidFill>
                <a:latin typeface="微软雅黑" pitchFamily="34" charset="-122"/>
                <a:cs typeface="Microsoft YaHei" charset="0"/>
              </a:rPr>
              <a:t>意外保险</a:t>
            </a:r>
            <a:r>
              <a:rPr lang="zh-CN" altLang="zh-CN" sz="1600" dirty="0">
                <a:solidFill>
                  <a:schemeClr val="tx1"/>
                </a:solidFill>
              </a:rPr>
              <a:t>就诊医院应为</a:t>
            </a:r>
            <a:r>
              <a:rPr lang="zh-CN" altLang="zh-CN" sz="1600" dirty="0">
                <a:solidFill>
                  <a:srgbClr val="FF0000"/>
                </a:solidFill>
              </a:rPr>
              <a:t>公立二级及以上医院</a:t>
            </a:r>
            <a:endParaRPr kumimoji="1" lang="zh-CN" altLang="en-US" sz="1600" dirty="0">
              <a:solidFill>
                <a:schemeClr val="tx1"/>
              </a:solidFill>
              <a:latin typeface="微软雅黑" pitchFamily="34" charset="-122"/>
              <a:cs typeface="Microsoft YaHei" charset="0"/>
            </a:endParaRPr>
          </a:p>
        </p:txBody>
      </p:sp>
    </p:spTree>
    <p:extLst>
      <p:ext uri="{BB962C8B-B14F-4D97-AF65-F5344CB8AC3E}">
        <p14:creationId xmlns:p14="http://schemas.microsoft.com/office/powerpoint/2010/main" val="65194837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p:cBhvr>
                                        <p:cTn id="7" dur="50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nodeType="withEffect">
                                  <p:stCondLst>
                                    <p:cond delay="60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组合 10"/>
          <p:cNvGrpSpPr/>
          <p:nvPr/>
        </p:nvGrpSpPr>
        <p:grpSpPr>
          <a:xfrm>
            <a:off x="945324" y="2372883"/>
            <a:ext cx="2275417" cy="2567517"/>
            <a:chOff x="6897885" y="1061371"/>
            <a:chExt cx="1706563" cy="1925638"/>
          </a:xfrm>
        </p:grpSpPr>
        <p:sp>
          <p:nvSpPr>
            <p:cNvPr id="12" name="Freeform 6"/>
            <p:cNvSpPr/>
            <p:nvPr/>
          </p:nvSpPr>
          <p:spPr bwMode="auto">
            <a:xfrm>
              <a:off x="6897885" y="1061371"/>
              <a:ext cx="1706563" cy="1925638"/>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gradFill flip="none" rotWithShape="1">
              <a:gsLst>
                <a:gs pos="0">
                  <a:srgbClr val="17375E">
                    <a:shade val="30000"/>
                    <a:satMod val="115000"/>
                  </a:srgbClr>
                </a:gs>
                <a:gs pos="50000">
                  <a:srgbClr val="17375E">
                    <a:shade val="67500"/>
                    <a:satMod val="115000"/>
                  </a:srgbClr>
                </a:gs>
                <a:gs pos="100000">
                  <a:srgbClr val="17375E">
                    <a:shade val="100000"/>
                    <a:satMod val="115000"/>
                  </a:srgbClr>
                </a:gs>
              </a:gsLst>
              <a:lin ang="16200000" scaled="1"/>
              <a:tileRect/>
            </a:gradFill>
            <a:ln w="38100">
              <a:solidFill>
                <a:srgbClr val="FFFFFF"/>
              </a:solidFill>
              <a:round/>
            </a:ln>
            <a:effectLst>
              <a:outerShdw blurRad="63500" sx="102000" sy="102000" algn="ctr" rotWithShape="0">
                <a:prstClr val="black">
                  <a:alpha val="40000"/>
                </a:prstClr>
              </a:outerShdw>
            </a:effectLst>
          </p:spPr>
          <p:txBody>
            <a:bodyPr/>
            <a:lstStyle/>
            <a:p>
              <a:pPr>
                <a:defRPr/>
              </a:pPr>
              <a:endParaRPr lang="zh-CN" altLang="en-US" dirty="0">
                <a:latin typeface="+mn-lt"/>
                <a:ea typeface="+mn-ea"/>
              </a:endParaRPr>
            </a:p>
          </p:txBody>
        </p:sp>
        <p:sp>
          <p:nvSpPr>
            <p:cNvPr id="13" name="任意多边形 44"/>
            <p:cNvSpPr/>
            <p:nvPr/>
          </p:nvSpPr>
          <p:spPr bwMode="auto">
            <a:xfrm>
              <a:off x="7272535" y="1475709"/>
              <a:ext cx="955675" cy="990600"/>
            </a:xfrm>
            <a:custGeom>
              <a:avLst/>
              <a:gdLst>
                <a:gd name="T0" fmla="*/ 516797 w 956752"/>
                <a:gd name="T1" fmla="*/ 952129 h 990261"/>
                <a:gd name="T2" fmla="*/ 516797 w 956752"/>
                <a:gd name="T3" fmla="*/ 990261 h 990261"/>
                <a:gd name="T4" fmla="*/ 434467 w 956752"/>
                <a:gd name="T5" fmla="*/ 971195 h 990261"/>
                <a:gd name="T6" fmla="*/ 409975 w 956752"/>
                <a:gd name="T7" fmla="*/ 896665 h 990261"/>
                <a:gd name="T8" fmla="*/ 562728 w 956752"/>
                <a:gd name="T9" fmla="*/ 916309 h 990261"/>
                <a:gd name="T10" fmla="*/ 409975 w 956752"/>
                <a:gd name="T11" fmla="*/ 935952 h 990261"/>
                <a:gd name="T12" fmla="*/ 409975 w 956752"/>
                <a:gd name="T13" fmla="*/ 896665 h 990261"/>
                <a:gd name="T14" fmla="*/ 571350 w 956752"/>
                <a:gd name="T15" fmla="*/ 844668 h 990261"/>
                <a:gd name="T16" fmla="*/ 571350 w 956752"/>
                <a:gd name="T17" fmla="*/ 883955 h 990261"/>
                <a:gd name="T18" fmla="*/ 372070 w 956752"/>
                <a:gd name="T19" fmla="*/ 864312 h 990261"/>
                <a:gd name="T20" fmla="*/ 391179 w 956752"/>
                <a:gd name="T21" fmla="*/ 793826 h 990261"/>
                <a:gd name="T22" fmla="*/ 590459 w 956752"/>
                <a:gd name="T23" fmla="*/ 812892 h 990261"/>
                <a:gd name="T24" fmla="*/ 391179 w 956752"/>
                <a:gd name="T25" fmla="*/ 831958 h 990261"/>
                <a:gd name="T26" fmla="*/ 391179 w 956752"/>
                <a:gd name="T27" fmla="*/ 793826 h 990261"/>
                <a:gd name="T28" fmla="*/ 290214 w 956752"/>
                <a:gd name="T29" fmla="*/ 678766 h 990261"/>
                <a:gd name="T30" fmla="*/ 191692 w 956752"/>
                <a:gd name="T31" fmla="*/ 820324 h 990261"/>
                <a:gd name="T32" fmla="*/ 156114 w 956752"/>
                <a:gd name="T33" fmla="*/ 784935 h 990261"/>
                <a:gd name="T34" fmla="*/ 273793 w 956752"/>
                <a:gd name="T35" fmla="*/ 670259 h 990261"/>
                <a:gd name="T36" fmla="*/ 696765 w 956752"/>
                <a:gd name="T37" fmla="*/ 676044 h 990261"/>
                <a:gd name="T38" fmla="*/ 795561 w 956752"/>
                <a:gd name="T39" fmla="*/ 820324 h 990261"/>
                <a:gd name="T40" fmla="*/ 661089 w 956752"/>
                <a:gd name="T41" fmla="*/ 708711 h 990261"/>
                <a:gd name="T42" fmla="*/ 681329 w 956752"/>
                <a:gd name="T43" fmla="*/ 669919 h 990261"/>
                <a:gd name="T44" fmla="*/ 934879 w 956752"/>
                <a:gd name="T45" fmla="*/ 478376 h 990261"/>
                <a:gd name="T46" fmla="*/ 934879 w 956752"/>
                <a:gd name="T47" fmla="*/ 528063 h 990261"/>
                <a:gd name="T48" fmla="*/ 762628 w 956752"/>
                <a:gd name="T49" fmla="*/ 503219 h 990261"/>
                <a:gd name="T50" fmla="*/ 21873 w 956752"/>
                <a:gd name="T51" fmla="*/ 478376 h 990261"/>
                <a:gd name="T52" fmla="*/ 194124 w 956752"/>
                <a:gd name="T53" fmla="*/ 503219 h 990261"/>
                <a:gd name="T54" fmla="*/ 21873 w 956752"/>
                <a:gd name="T55" fmla="*/ 528063 h 990261"/>
                <a:gd name="T56" fmla="*/ 21873 w 956752"/>
                <a:gd name="T57" fmla="*/ 478376 h 990261"/>
                <a:gd name="T58" fmla="*/ 718720 w 956752"/>
                <a:gd name="T59" fmla="*/ 475880 h 990261"/>
                <a:gd name="T60" fmla="*/ 590440 w 956752"/>
                <a:gd name="T61" fmla="*/ 768405 h 990261"/>
                <a:gd name="T62" fmla="*/ 372091 w 956752"/>
                <a:gd name="T63" fmla="*/ 689123 h 990261"/>
                <a:gd name="T64" fmla="*/ 481265 w 956752"/>
                <a:gd name="T65" fmla="*/ 238032 h 990261"/>
                <a:gd name="T66" fmla="*/ 833753 w 956752"/>
                <a:gd name="T67" fmla="*/ 150732 h 990261"/>
                <a:gd name="T68" fmla="*/ 730036 w 956752"/>
                <a:gd name="T69" fmla="*/ 289930 h 990261"/>
                <a:gd name="T70" fmla="*/ 694554 w 956752"/>
                <a:gd name="T71" fmla="*/ 254448 h 990261"/>
                <a:gd name="T72" fmla="*/ 816353 w 956752"/>
                <a:gd name="T73" fmla="*/ 142203 h 990261"/>
                <a:gd name="T74" fmla="*/ 163842 w 956752"/>
                <a:gd name="T75" fmla="*/ 148003 h 990261"/>
                <a:gd name="T76" fmla="*/ 267559 w 956752"/>
                <a:gd name="T77" fmla="*/ 287200 h 990261"/>
                <a:gd name="T78" fmla="*/ 128360 w 956752"/>
                <a:gd name="T79" fmla="*/ 183485 h 990261"/>
                <a:gd name="T80" fmla="*/ 147466 w 956752"/>
                <a:gd name="T81" fmla="*/ 142203 h 990261"/>
                <a:gd name="T82" fmla="*/ 506109 w 956752"/>
                <a:gd name="T83" fmla="*/ 21873 h 990261"/>
                <a:gd name="T84" fmla="*/ 478742 w 956752"/>
                <a:gd name="T85" fmla="*/ 194123 h 990261"/>
                <a:gd name="T86" fmla="*/ 454111 w 956752"/>
                <a:gd name="T87" fmla="*/ 21873 h 990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6752" h="990261">
                  <a:moveTo>
                    <a:pt x="442700" y="952129"/>
                  </a:moveTo>
                  <a:cubicBezTo>
                    <a:pt x="516797" y="952129"/>
                    <a:pt x="516797" y="952129"/>
                    <a:pt x="516797" y="952129"/>
                  </a:cubicBezTo>
                  <a:cubicBezTo>
                    <a:pt x="519541" y="952129"/>
                    <a:pt x="522285" y="960300"/>
                    <a:pt x="522285" y="971195"/>
                  </a:cubicBezTo>
                  <a:cubicBezTo>
                    <a:pt x="522285" y="979366"/>
                    <a:pt x="519541" y="990261"/>
                    <a:pt x="516797" y="990261"/>
                  </a:cubicBezTo>
                  <a:cubicBezTo>
                    <a:pt x="442700" y="990261"/>
                    <a:pt x="442700" y="990261"/>
                    <a:pt x="442700" y="990261"/>
                  </a:cubicBezTo>
                  <a:cubicBezTo>
                    <a:pt x="439956" y="990261"/>
                    <a:pt x="434467" y="979366"/>
                    <a:pt x="434467" y="971195"/>
                  </a:cubicBezTo>
                  <a:cubicBezTo>
                    <a:pt x="434467" y="960300"/>
                    <a:pt x="439956" y="952129"/>
                    <a:pt x="442700" y="952129"/>
                  </a:cubicBezTo>
                  <a:close/>
                  <a:moveTo>
                    <a:pt x="409975" y="896665"/>
                  </a:moveTo>
                  <a:cubicBezTo>
                    <a:pt x="549090" y="896665"/>
                    <a:pt x="549090" y="896665"/>
                    <a:pt x="549090" y="896665"/>
                  </a:cubicBezTo>
                  <a:cubicBezTo>
                    <a:pt x="557273" y="896665"/>
                    <a:pt x="562728" y="905084"/>
                    <a:pt x="562728" y="916309"/>
                  </a:cubicBezTo>
                  <a:cubicBezTo>
                    <a:pt x="562728" y="927533"/>
                    <a:pt x="557273" y="935952"/>
                    <a:pt x="549090" y="935952"/>
                  </a:cubicBezTo>
                  <a:cubicBezTo>
                    <a:pt x="409975" y="935952"/>
                    <a:pt x="409975" y="935952"/>
                    <a:pt x="409975" y="935952"/>
                  </a:cubicBezTo>
                  <a:cubicBezTo>
                    <a:pt x="401792" y="935952"/>
                    <a:pt x="396336" y="927533"/>
                    <a:pt x="396336" y="916309"/>
                  </a:cubicBezTo>
                  <a:cubicBezTo>
                    <a:pt x="396336" y="905084"/>
                    <a:pt x="401792" y="896665"/>
                    <a:pt x="409975" y="896665"/>
                  </a:cubicBezTo>
                  <a:close/>
                  <a:moveTo>
                    <a:pt x="391179" y="844668"/>
                  </a:moveTo>
                  <a:cubicBezTo>
                    <a:pt x="571350" y="844668"/>
                    <a:pt x="571350" y="844668"/>
                    <a:pt x="571350" y="844668"/>
                  </a:cubicBezTo>
                  <a:cubicBezTo>
                    <a:pt x="582270" y="844668"/>
                    <a:pt x="590459" y="853087"/>
                    <a:pt x="590459" y="864312"/>
                  </a:cubicBezTo>
                  <a:cubicBezTo>
                    <a:pt x="590459" y="875536"/>
                    <a:pt x="582270" y="883955"/>
                    <a:pt x="571350" y="883955"/>
                  </a:cubicBezTo>
                  <a:cubicBezTo>
                    <a:pt x="391179" y="883955"/>
                    <a:pt x="391179" y="883955"/>
                    <a:pt x="391179" y="883955"/>
                  </a:cubicBezTo>
                  <a:cubicBezTo>
                    <a:pt x="380260" y="883955"/>
                    <a:pt x="372070" y="875536"/>
                    <a:pt x="372070" y="864312"/>
                  </a:cubicBezTo>
                  <a:cubicBezTo>
                    <a:pt x="372070" y="853087"/>
                    <a:pt x="380260" y="844668"/>
                    <a:pt x="391179" y="844668"/>
                  </a:cubicBezTo>
                  <a:close/>
                  <a:moveTo>
                    <a:pt x="391179" y="793826"/>
                  </a:moveTo>
                  <a:cubicBezTo>
                    <a:pt x="571350" y="793826"/>
                    <a:pt x="571350" y="793826"/>
                    <a:pt x="571350" y="793826"/>
                  </a:cubicBezTo>
                  <a:cubicBezTo>
                    <a:pt x="582270" y="793826"/>
                    <a:pt x="590459" y="801997"/>
                    <a:pt x="590459" y="812892"/>
                  </a:cubicBezTo>
                  <a:cubicBezTo>
                    <a:pt x="590459" y="823787"/>
                    <a:pt x="582270" y="831958"/>
                    <a:pt x="571350" y="831958"/>
                  </a:cubicBezTo>
                  <a:cubicBezTo>
                    <a:pt x="391179" y="831958"/>
                    <a:pt x="391179" y="831958"/>
                    <a:pt x="391179" y="831958"/>
                  </a:cubicBezTo>
                  <a:cubicBezTo>
                    <a:pt x="380260" y="831958"/>
                    <a:pt x="372070" y="823787"/>
                    <a:pt x="372070" y="812892"/>
                  </a:cubicBezTo>
                  <a:cubicBezTo>
                    <a:pt x="372070" y="801997"/>
                    <a:pt x="380260" y="793826"/>
                    <a:pt x="391179" y="793826"/>
                  </a:cubicBezTo>
                  <a:close/>
                  <a:moveTo>
                    <a:pt x="273793" y="670259"/>
                  </a:moveTo>
                  <a:cubicBezTo>
                    <a:pt x="279951" y="670599"/>
                    <a:pt x="286109" y="673322"/>
                    <a:pt x="290214" y="678766"/>
                  </a:cubicBezTo>
                  <a:cubicBezTo>
                    <a:pt x="301161" y="686933"/>
                    <a:pt x="303897" y="700544"/>
                    <a:pt x="295687" y="711433"/>
                  </a:cubicBezTo>
                  <a:lnTo>
                    <a:pt x="191692" y="820324"/>
                  </a:lnTo>
                  <a:cubicBezTo>
                    <a:pt x="183482" y="828491"/>
                    <a:pt x="167061" y="828491"/>
                    <a:pt x="158851" y="817602"/>
                  </a:cubicBezTo>
                  <a:cubicBezTo>
                    <a:pt x="147904" y="809435"/>
                    <a:pt x="147904" y="793102"/>
                    <a:pt x="156114" y="784935"/>
                  </a:cubicBezTo>
                  <a:cubicBezTo>
                    <a:pt x="257373" y="676044"/>
                    <a:pt x="257373" y="676044"/>
                    <a:pt x="257373" y="676044"/>
                  </a:cubicBezTo>
                  <a:cubicBezTo>
                    <a:pt x="261478" y="671960"/>
                    <a:pt x="267636" y="669919"/>
                    <a:pt x="273793" y="670259"/>
                  </a:cubicBezTo>
                  <a:close/>
                  <a:moveTo>
                    <a:pt x="681329" y="669919"/>
                  </a:moveTo>
                  <a:cubicBezTo>
                    <a:pt x="687160" y="669919"/>
                    <a:pt x="692649" y="671961"/>
                    <a:pt x="696765" y="676044"/>
                  </a:cubicBezTo>
                  <a:lnTo>
                    <a:pt x="798305" y="784935"/>
                  </a:lnTo>
                  <a:cubicBezTo>
                    <a:pt x="806538" y="795824"/>
                    <a:pt x="806538" y="809435"/>
                    <a:pt x="795561" y="820324"/>
                  </a:cubicBezTo>
                  <a:cubicBezTo>
                    <a:pt x="784584" y="828491"/>
                    <a:pt x="770862" y="828491"/>
                    <a:pt x="762629" y="820324"/>
                  </a:cubicBezTo>
                  <a:cubicBezTo>
                    <a:pt x="661089" y="708711"/>
                    <a:pt x="661089" y="708711"/>
                    <a:pt x="661089" y="708711"/>
                  </a:cubicBezTo>
                  <a:cubicBezTo>
                    <a:pt x="652856" y="700544"/>
                    <a:pt x="652856" y="686933"/>
                    <a:pt x="663834" y="676044"/>
                  </a:cubicBezTo>
                  <a:cubicBezTo>
                    <a:pt x="669322" y="671961"/>
                    <a:pt x="675497" y="669919"/>
                    <a:pt x="681329" y="669919"/>
                  </a:cubicBezTo>
                  <a:close/>
                  <a:moveTo>
                    <a:pt x="784501" y="478376"/>
                  </a:moveTo>
                  <a:cubicBezTo>
                    <a:pt x="934879" y="478376"/>
                    <a:pt x="934879" y="478376"/>
                    <a:pt x="934879" y="478376"/>
                  </a:cubicBezTo>
                  <a:cubicBezTo>
                    <a:pt x="948550" y="478376"/>
                    <a:pt x="956752" y="489417"/>
                    <a:pt x="956752" y="503219"/>
                  </a:cubicBezTo>
                  <a:cubicBezTo>
                    <a:pt x="956752" y="517021"/>
                    <a:pt x="948550" y="528063"/>
                    <a:pt x="934879" y="528063"/>
                  </a:cubicBezTo>
                  <a:lnTo>
                    <a:pt x="784501" y="528063"/>
                  </a:lnTo>
                  <a:cubicBezTo>
                    <a:pt x="773565" y="528063"/>
                    <a:pt x="762628" y="517021"/>
                    <a:pt x="762628" y="503219"/>
                  </a:cubicBezTo>
                  <a:cubicBezTo>
                    <a:pt x="762628" y="489417"/>
                    <a:pt x="773565" y="478376"/>
                    <a:pt x="784501" y="478376"/>
                  </a:cubicBezTo>
                  <a:close/>
                  <a:moveTo>
                    <a:pt x="21873" y="478376"/>
                  </a:moveTo>
                  <a:lnTo>
                    <a:pt x="172251" y="478376"/>
                  </a:lnTo>
                  <a:cubicBezTo>
                    <a:pt x="185922" y="478376"/>
                    <a:pt x="194124" y="489417"/>
                    <a:pt x="194124" y="503219"/>
                  </a:cubicBezTo>
                  <a:cubicBezTo>
                    <a:pt x="194124" y="517021"/>
                    <a:pt x="185922" y="528063"/>
                    <a:pt x="172251" y="528063"/>
                  </a:cubicBezTo>
                  <a:cubicBezTo>
                    <a:pt x="21873" y="528063"/>
                    <a:pt x="21873" y="528063"/>
                    <a:pt x="21873" y="528063"/>
                  </a:cubicBezTo>
                  <a:cubicBezTo>
                    <a:pt x="10936" y="528063"/>
                    <a:pt x="0" y="517021"/>
                    <a:pt x="0" y="503219"/>
                  </a:cubicBezTo>
                  <a:cubicBezTo>
                    <a:pt x="0" y="489417"/>
                    <a:pt x="10936" y="478376"/>
                    <a:pt x="21873" y="478376"/>
                  </a:cubicBezTo>
                  <a:close/>
                  <a:moveTo>
                    <a:pt x="481265" y="238032"/>
                  </a:moveTo>
                  <a:cubicBezTo>
                    <a:pt x="612275" y="238032"/>
                    <a:pt x="718720" y="344653"/>
                    <a:pt x="718720" y="475880"/>
                  </a:cubicBezTo>
                  <a:cubicBezTo>
                    <a:pt x="718720" y="568832"/>
                    <a:pt x="666862" y="648114"/>
                    <a:pt x="590440" y="689123"/>
                  </a:cubicBezTo>
                  <a:cubicBezTo>
                    <a:pt x="590440" y="689123"/>
                    <a:pt x="590440" y="689123"/>
                    <a:pt x="590440" y="768405"/>
                  </a:cubicBezTo>
                  <a:cubicBezTo>
                    <a:pt x="590440" y="768405"/>
                    <a:pt x="590440" y="768405"/>
                    <a:pt x="372091" y="768405"/>
                  </a:cubicBezTo>
                  <a:cubicBezTo>
                    <a:pt x="372091" y="768405"/>
                    <a:pt x="372091" y="768405"/>
                    <a:pt x="372091" y="689123"/>
                  </a:cubicBezTo>
                  <a:cubicBezTo>
                    <a:pt x="295668" y="648114"/>
                    <a:pt x="243810" y="568832"/>
                    <a:pt x="243810" y="475880"/>
                  </a:cubicBezTo>
                  <a:cubicBezTo>
                    <a:pt x="243810" y="344653"/>
                    <a:pt x="350256" y="238032"/>
                    <a:pt x="481265" y="238032"/>
                  </a:cubicBezTo>
                  <a:close/>
                  <a:moveTo>
                    <a:pt x="816353" y="142203"/>
                  </a:moveTo>
                  <a:cubicBezTo>
                    <a:pt x="822153" y="142544"/>
                    <a:pt x="828294" y="145274"/>
                    <a:pt x="833753" y="150732"/>
                  </a:cubicBezTo>
                  <a:cubicBezTo>
                    <a:pt x="841941" y="158920"/>
                    <a:pt x="844670" y="175297"/>
                    <a:pt x="836482" y="183485"/>
                  </a:cubicBezTo>
                  <a:lnTo>
                    <a:pt x="730036" y="289930"/>
                  </a:lnTo>
                  <a:cubicBezTo>
                    <a:pt x="721848" y="298118"/>
                    <a:pt x="705472" y="295389"/>
                    <a:pt x="697284" y="287200"/>
                  </a:cubicBezTo>
                  <a:cubicBezTo>
                    <a:pt x="686366" y="276283"/>
                    <a:pt x="686366" y="262636"/>
                    <a:pt x="694554" y="254448"/>
                  </a:cubicBezTo>
                  <a:cubicBezTo>
                    <a:pt x="801000" y="148003"/>
                    <a:pt x="801000" y="148003"/>
                    <a:pt x="801000" y="148003"/>
                  </a:cubicBezTo>
                  <a:cubicBezTo>
                    <a:pt x="805094" y="143909"/>
                    <a:pt x="810553" y="141862"/>
                    <a:pt x="816353" y="142203"/>
                  </a:cubicBezTo>
                  <a:close/>
                  <a:moveTo>
                    <a:pt x="147466" y="142203"/>
                  </a:moveTo>
                  <a:cubicBezTo>
                    <a:pt x="153607" y="141862"/>
                    <a:pt x="159748" y="143909"/>
                    <a:pt x="163842" y="148003"/>
                  </a:cubicBezTo>
                  <a:lnTo>
                    <a:pt x="270288" y="254448"/>
                  </a:lnTo>
                  <a:cubicBezTo>
                    <a:pt x="278476" y="262636"/>
                    <a:pt x="278476" y="276283"/>
                    <a:pt x="267559" y="287200"/>
                  </a:cubicBezTo>
                  <a:cubicBezTo>
                    <a:pt x="256641" y="295389"/>
                    <a:pt x="242994" y="298118"/>
                    <a:pt x="234806" y="289930"/>
                  </a:cubicBezTo>
                  <a:cubicBezTo>
                    <a:pt x="128360" y="183485"/>
                    <a:pt x="128360" y="183485"/>
                    <a:pt x="128360" y="183485"/>
                  </a:cubicBezTo>
                  <a:cubicBezTo>
                    <a:pt x="120172" y="175297"/>
                    <a:pt x="120172" y="158920"/>
                    <a:pt x="131089" y="150732"/>
                  </a:cubicBezTo>
                  <a:cubicBezTo>
                    <a:pt x="135183" y="145274"/>
                    <a:pt x="141324" y="142544"/>
                    <a:pt x="147466" y="142203"/>
                  </a:cubicBezTo>
                  <a:close/>
                  <a:moveTo>
                    <a:pt x="478742" y="0"/>
                  </a:moveTo>
                  <a:cubicBezTo>
                    <a:pt x="495162" y="0"/>
                    <a:pt x="506109" y="10936"/>
                    <a:pt x="506109" y="21873"/>
                  </a:cubicBezTo>
                  <a:lnTo>
                    <a:pt x="506109" y="172250"/>
                  </a:lnTo>
                  <a:cubicBezTo>
                    <a:pt x="506109" y="183186"/>
                    <a:pt x="495162" y="194123"/>
                    <a:pt x="478742" y="194123"/>
                  </a:cubicBezTo>
                  <a:cubicBezTo>
                    <a:pt x="465058" y="194123"/>
                    <a:pt x="454111" y="183186"/>
                    <a:pt x="454111" y="172250"/>
                  </a:cubicBezTo>
                  <a:cubicBezTo>
                    <a:pt x="454111" y="21873"/>
                    <a:pt x="454111" y="21873"/>
                    <a:pt x="454111" y="21873"/>
                  </a:cubicBezTo>
                  <a:cubicBezTo>
                    <a:pt x="454111" y="10936"/>
                    <a:pt x="465058" y="0"/>
                    <a:pt x="47874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 name="TextBox 1"/>
          <p:cNvSpPr txBox="1"/>
          <p:nvPr/>
        </p:nvSpPr>
        <p:spPr>
          <a:xfrm>
            <a:off x="3524232" y="1103175"/>
            <a:ext cx="8210557" cy="5090300"/>
          </a:xfrm>
          <a:prstGeom prst="rect">
            <a:avLst/>
          </a:prstGeom>
          <a:noFill/>
        </p:spPr>
        <p:txBody>
          <a:bodyPr wrap="square" lIns="121917" tIns="60958" rIns="121917" bIns="60958" rtlCol="0">
            <a:spAutoFit/>
          </a:bodyPr>
          <a:lstStyle/>
          <a:p>
            <a:pPr marL="380990" indent="-380990">
              <a:lnSpc>
                <a:spcPct val="150000"/>
              </a:lnSpc>
              <a:buFont typeface="Wingdings" panose="05000000000000000000" pitchFamily="2" charset="2"/>
              <a:buChar char="Ø"/>
            </a:pPr>
            <a:r>
              <a:rPr lang="zh-CN" altLang="en-US" sz="2000" b="1" dirty="0">
                <a:solidFill>
                  <a:srgbClr val="F27048"/>
                </a:solidFill>
                <a:latin typeface="宋体" pitchFamily="2" charset="-122"/>
                <a:ea typeface="宋体" pitchFamily="2" charset="-122"/>
              </a:rPr>
              <a:t>注意事项：</a:t>
            </a:r>
            <a:endParaRPr lang="en-US" altLang="zh-CN" sz="2000" b="1" dirty="0">
              <a:solidFill>
                <a:srgbClr val="F27048"/>
              </a:solidFill>
              <a:latin typeface="宋体" pitchFamily="2" charset="-122"/>
              <a:ea typeface="宋体" pitchFamily="2" charset="-122"/>
            </a:endParaRPr>
          </a:p>
          <a:p>
            <a:r>
              <a:rPr lang="zh-CN" altLang="en-US" b="1" dirty="0">
                <a:latin typeface="宋体" pitchFamily="2" charset="-122"/>
                <a:ea typeface="宋体" pitchFamily="2" charset="-122"/>
              </a:rPr>
              <a:t>    报销范围：</a:t>
            </a:r>
            <a:r>
              <a:rPr lang="zh-CN" altLang="en-US" b="1" dirty="0">
                <a:solidFill>
                  <a:srgbClr val="FF0000"/>
                </a:solidFill>
                <a:latin typeface="宋体" pitchFamily="2" charset="-122"/>
                <a:ea typeface="宋体" pitchFamily="2" charset="-122"/>
              </a:rPr>
              <a:t>意外伤害保险对应</a:t>
            </a:r>
            <a:r>
              <a:rPr lang="zh-CN" altLang="zh-CN" b="1" dirty="0">
                <a:solidFill>
                  <a:srgbClr val="FF0000"/>
                </a:solidFill>
                <a:latin typeface="宋体" pitchFamily="2" charset="-122"/>
                <a:ea typeface="宋体" pitchFamily="2" charset="-122"/>
              </a:rPr>
              <a:t>医院应为公立二级及以上医院</a:t>
            </a:r>
            <a:r>
              <a:rPr lang="en-US" altLang="zh-CN" b="1" dirty="0">
                <a:solidFill>
                  <a:srgbClr val="FF0000"/>
                </a:solidFill>
                <a:latin typeface="宋体" pitchFamily="2" charset="-122"/>
                <a:ea typeface="宋体" pitchFamily="2" charset="-122"/>
              </a:rPr>
              <a:t>/</a:t>
            </a:r>
            <a:r>
              <a:rPr lang="zh-CN" altLang="en-US" b="1" dirty="0">
                <a:solidFill>
                  <a:srgbClr val="FF0000"/>
                </a:solidFill>
                <a:latin typeface="宋体" pitchFamily="2" charset="-122"/>
                <a:ea typeface="宋体" pitchFamily="2" charset="-122"/>
              </a:rPr>
              <a:t>住院补贴保险对应</a:t>
            </a:r>
            <a:r>
              <a:rPr lang="zh-CN" altLang="zh-CN" b="1" dirty="0">
                <a:solidFill>
                  <a:srgbClr val="FF0000"/>
                </a:solidFill>
                <a:latin typeface="宋体" pitchFamily="2" charset="-122"/>
                <a:ea typeface="宋体" pitchFamily="2" charset="-122"/>
              </a:rPr>
              <a:t>医院应为公立</a:t>
            </a:r>
            <a:r>
              <a:rPr lang="zh-CN" altLang="en-US" b="1" dirty="0">
                <a:solidFill>
                  <a:srgbClr val="FF0000"/>
                </a:solidFill>
                <a:latin typeface="宋体" pitchFamily="2" charset="-122"/>
                <a:ea typeface="宋体" pitchFamily="2" charset="-122"/>
              </a:rPr>
              <a:t>一</a:t>
            </a:r>
            <a:r>
              <a:rPr lang="zh-CN" altLang="zh-CN" b="1" dirty="0">
                <a:solidFill>
                  <a:srgbClr val="FF0000"/>
                </a:solidFill>
                <a:latin typeface="宋体" pitchFamily="2" charset="-122"/>
                <a:ea typeface="宋体" pitchFamily="2" charset="-122"/>
              </a:rPr>
              <a:t>级及以上医院</a:t>
            </a:r>
            <a:r>
              <a:rPr lang="zh-CN" altLang="en-US" b="1" dirty="0">
                <a:solidFill>
                  <a:srgbClr val="FF0000"/>
                </a:solidFill>
                <a:latin typeface="宋体" pitchFamily="2" charset="-122"/>
                <a:ea typeface="宋体" pitchFamily="2" charset="-122"/>
              </a:rPr>
              <a:t>，</a:t>
            </a:r>
            <a:r>
              <a:rPr lang="zh-CN" altLang="en-US" dirty="0">
                <a:latin typeface="宋体" pitchFamily="2" charset="-122"/>
                <a:ea typeface="宋体" pitchFamily="2" charset="-122"/>
              </a:rPr>
              <a:t>发生对应项医疗费用在医保范围内，本公司扣除社保及其他途径报销后的剩余部分，按照责任规定进行赔付。</a:t>
            </a:r>
            <a:endParaRPr lang="en-US" altLang="zh-CN" dirty="0">
              <a:latin typeface="宋体" pitchFamily="2" charset="-122"/>
              <a:ea typeface="宋体" pitchFamily="2" charset="-122"/>
            </a:endParaRPr>
          </a:p>
          <a:p>
            <a:r>
              <a:rPr lang="zh-CN" altLang="en-US" b="1" dirty="0">
                <a:latin typeface="宋体" pitchFamily="2" charset="-122"/>
                <a:ea typeface="宋体" pitchFamily="2" charset="-122"/>
              </a:rPr>
              <a:t>    </a:t>
            </a:r>
            <a:endParaRPr lang="en-US" altLang="zh-CN" b="1" dirty="0">
              <a:latin typeface="宋体" pitchFamily="2" charset="-122"/>
              <a:ea typeface="宋体" pitchFamily="2" charset="-122"/>
            </a:endParaRPr>
          </a:p>
          <a:p>
            <a:r>
              <a:rPr lang="en-US" altLang="zh-CN" b="1" dirty="0">
                <a:latin typeface="宋体" pitchFamily="2" charset="-122"/>
                <a:ea typeface="宋体" pitchFamily="2" charset="-122"/>
              </a:rPr>
              <a:t>    </a:t>
            </a:r>
            <a:r>
              <a:rPr lang="zh-CN" altLang="en-US" b="1" dirty="0">
                <a:latin typeface="宋体" pitchFamily="2" charset="-122"/>
                <a:ea typeface="宋体" pitchFamily="2" charset="-122"/>
              </a:rPr>
              <a:t>意外医疗：</a:t>
            </a:r>
            <a:r>
              <a:rPr lang="zh-CN" altLang="en-US" dirty="0">
                <a:latin typeface="宋体" pitchFamily="2" charset="-122"/>
                <a:ea typeface="宋体" pitchFamily="2" charset="-122"/>
              </a:rPr>
              <a:t>保险期间届满被保险人治疗仍未结束的，除另有约定外，本公司继续承担给付</a:t>
            </a:r>
            <a:r>
              <a:rPr lang="zh-CN" altLang="en-US" dirty="0">
                <a:solidFill>
                  <a:schemeClr val="tx1">
                    <a:lumMod val="85000"/>
                    <a:lumOff val="15000"/>
                  </a:schemeClr>
                </a:solidFill>
                <a:latin typeface="宋体" pitchFamily="2" charset="-122"/>
                <a:ea typeface="宋体" pitchFamily="2" charset="-122"/>
              </a:rPr>
              <a:t>意外医疗</a:t>
            </a:r>
            <a:r>
              <a:rPr lang="zh-CN" altLang="en-US" dirty="0">
                <a:latin typeface="宋体" pitchFamily="2" charset="-122"/>
                <a:ea typeface="宋体" pitchFamily="2" charset="-122"/>
              </a:rPr>
              <a:t>保险金责任的期限，门（急）诊治疗以保险期间届满的次日起十五日为限，住院诊治疗以保险期间届满的次日起九十日为限。</a:t>
            </a:r>
          </a:p>
          <a:p>
            <a:pPr marL="380990" indent="-380990"/>
            <a:r>
              <a:rPr lang="en-US" altLang="zh-CN" dirty="0">
                <a:latin typeface="宋体" pitchFamily="2" charset="-122"/>
                <a:ea typeface="宋体" pitchFamily="2" charset="-122"/>
              </a:rPr>
              <a:t>    </a:t>
            </a:r>
          </a:p>
          <a:p>
            <a:pPr marL="380990" indent="-380990"/>
            <a:r>
              <a:rPr lang="en-US" altLang="zh-CN" b="1" dirty="0">
                <a:latin typeface="宋体" pitchFamily="2" charset="-122"/>
                <a:ea typeface="宋体" pitchFamily="2" charset="-122"/>
              </a:rPr>
              <a:t>    </a:t>
            </a:r>
            <a:r>
              <a:rPr lang="zh-CN" altLang="zh-CN" b="1" dirty="0">
                <a:latin typeface="宋体" pitchFamily="2" charset="-122"/>
                <a:ea typeface="宋体" pitchFamily="2" charset="-122"/>
              </a:rPr>
              <a:t>已参加社保的居民，未使用社保卡的报销流程为：</a:t>
            </a:r>
            <a:endParaRPr lang="en-US" altLang="zh-CN" b="1" dirty="0">
              <a:latin typeface="宋体" pitchFamily="2" charset="-122"/>
              <a:ea typeface="宋体" pitchFamily="2" charset="-122"/>
            </a:endParaRPr>
          </a:p>
          <a:p>
            <a:pPr marL="380990" indent="-380990"/>
            <a:r>
              <a:rPr lang="en-US" altLang="zh-CN" dirty="0">
                <a:latin typeface="宋体" pitchFamily="2" charset="-122"/>
                <a:ea typeface="宋体" pitchFamily="2" charset="-122"/>
              </a:rPr>
              <a:t>     1.</a:t>
            </a:r>
            <a:r>
              <a:rPr lang="zh-CN" altLang="zh-CN" dirty="0">
                <a:latin typeface="宋体" pitchFamily="2" charset="-122"/>
                <a:ea typeface="宋体" pitchFamily="2" charset="-122"/>
              </a:rPr>
              <a:t>将所有医疗费用单据留存复印件（按“理赔项目</a:t>
            </a:r>
            <a:r>
              <a:rPr lang="zh-CN" altLang="en-US" dirty="0">
                <a:latin typeface="宋体" pitchFamily="2" charset="-122"/>
                <a:ea typeface="宋体" pitchFamily="2" charset="-122"/>
              </a:rPr>
              <a:t>”</a:t>
            </a:r>
            <a:r>
              <a:rPr lang="zh-CN" altLang="zh-CN" dirty="0">
                <a:latin typeface="宋体" pitchFamily="2" charset="-122"/>
                <a:ea typeface="宋体" pitchFamily="2" charset="-122"/>
              </a:rPr>
              <a:t>的规定准备</a:t>
            </a:r>
            <a:r>
              <a:rPr lang="zh-CN" altLang="en-US" dirty="0">
                <a:latin typeface="宋体" pitchFamily="2" charset="-122"/>
                <a:ea typeface="宋体" pitchFamily="2" charset="-122"/>
              </a:rPr>
              <a:t>相应资</a:t>
            </a:r>
            <a:endParaRPr lang="en-US" altLang="zh-CN" dirty="0">
              <a:latin typeface="宋体" pitchFamily="2" charset="-122"/>
              <a:ea typeface="宋体" pitchFamily="2" charset="-122"/>
            </a:endParaRPr>
          </a:p>
          <a:p>
            <a:pPr marL="380990" indent="-380990"/>
            <a:r>
              <a:rPr lang="zh-CN" altLang="en-US" dirty="0">
                <a:latin typeface="宋体" pitchFamily="2" charset="-122"/>
                <a:ea typeface="宋体" pitchFamily="2" charset="-122"/>
              </a:rPr>
              <a:t>料</a:t>
            </a:r>
            <a:r>
              <a:rPr lang="zh-CN" altLang="zh-CN" dirty="0">
                <a:latin typeface="宋体" pitchFamily="2" charset="-122"/>
                <a:ea typeface="宋体" pitchFamily="2" charset="-122"/>
              </a:rPr>
              <a:t>）。</a:t>
            </a:r>
            <a:endParaRPr lang="en-US" altLang="zh-CN" dirty="0">
              <a:latin typeface="宋体" pitchFamily="2" charset="-122"/>
              <a:ea typeface="宋体" pitchFamily="2" charset="-122"/>
            </a:endParaRPr>
          </a:p>
          <a:p>
            <a:pPr marL="380990" indent="-380990"/>
            <a:r>
              <a:rPr lang="en-US" altLang="zh-CN" dirty="0">
                <a:latin typeface="宋体" pitchFamily="2" charset="-122"/>
                <a:ea typeface="宋体" pitchFamily="2" charset="-122"/>
              </a:rPr>
              <a:t>     2.</a:t>
            </a:r>
            <a:r>
              <a:rPr lang="zh-CN" altLang="en-US" dirty="0">
                <a:latin typeface="宋体" pitchFamily="2" charset="-122"/>
                <a:ea typeface="宋体" pitchFamily="2" charset="-122"/>
              </a:rPr>
              <a:t>请</a:t>
            </a:r>
            <a:r>
              <a:rPr lang="zh-CN" altLang="zh-CN" dirty="0">
                <a:latin typeface="宋体" pitchFamily="2" charset="-122"/>
                <a:ea typeface="宋体" pitchFamily="2" charset="-122"/>
              </a:rPr>
              <a:t>先行到社保进行报销（因社保报销制度的要求，社保报销只收取原始</a:t>
            </a:r>
            <a:endParaRPr lang="en-US" altLang="zh-CN" dirty="0">
              <a:latin typeface="宋体" pitchFamily="2" charset="-122"/>
              <a:ea typeface="宋体" pitchFamily="2" charset="-122"/>
            </a:endParaRPr>
          </a:p>
          <a:p>
            <a:pPr marL="380990" indent="-380990"/>
            <a:r>
              <a:rPr lang="zh-CN" altLang="zh-CN" dirty="0">
                <a:latin typeface="宋体" pitchFamily="2" charset="-122"/>
                <a:ea typeface="宋体" pitchFamily="2" charset="-122"/>
              </a:rPr>
              <a:t>单据</a:t>
            </a:r>
            <a:r>
              <a:rPr lang="zh-CN" altLang="en-US" dirty="0">
                <a:latin typeface="宋体" pitchFamily="2" charset="-122"/>
                <a:ea typeface="宋体" pitchFamily="2" charset="-122"/>
              </a:rPr>
              <a:t>，</a:t>
            </a:r>
            <a:r>
              <a:rPr lang="zh-CN" altLang="zh-CN" dirty="0">
                <a:latin typeface="宋体" pitchFamily="2" charset="-122"/>
                <a:ea typeface="宋体" pitchFamily="2" charset="-122"/>
              </a:rPr>
              <a:t>所以交原件前请复印</a:t>
            </a:r>
            <a:r>
              <a:rPr lang="zh-CN" altLang="en-US" dirty="0">
                <a:latin typeface="宋体" pitchFamily="2" charset="-122"/>
                <a:ea typeface="宋体" pitchFamily="2" charset="-122"/>
              </a:rPr>
              <a:t>好单据</a:t>
            </a:r>
            <a:r>
              <a:rPr lang="zh-CN" altLang="zh-CN" dirty="0">
                <a:latin typeface="宋体" pitchFamily="2" charset="-122"/>
                <a:ea typeface="宋体" pitchFamily="2" charset="-122"/>
              </a:rPr>
              <a:t>）。</a:t>
            </a:r>
            <a:endParaRPr lang="en-US" altLang="zh-CN" dirty="0">
              <a:latin typeface="宋体" pitchFamily="2" charset="-122"/>
              <a:ea typeface="宋体" pitchFamily="2" charset="-122"/>
            </a:endParaRPr>
          </a:p>
          <a:p>
            <a:pPr marL="380990" indent="-380990"/>
            <a:r>
              <a:rPr lang="en-US" altLang="zh-CN" dirty="0">
                <a:latin typeface="宋体" pitchFamily="2" charset="-122"/>
                <a:ea typeface="宋体" pitchFamily="2" charset="-122"/>
              </a:rPr>
              <a:t>     3.</a:t>
            </a:r>
            <a:r>
              <a:rPr lang="zh-CN" altLang="zh-CN" dirty="0">
                <a:latin typeface="宋体" pitchFamily="2" charset="-122"/>
                <a:ea typeface="宋体" pitchFamily="2" charset="-122"/>
              </a:rPr>
              <a:t>待社保报销后，持“北京市医疗保险手工报销费用审批表”及所有医疗</a:t>
            </a:r>
            <a:endParaRPr lang="en-US" altLang="zh-CN" dirty="0">
              <a:latin typeface="宋体" pitchFamily="2" charset="-122"/>
              <a:ea typeface="宋体" pitchFamily="2" charset="-122"/>
            </a:endParaRPr>
          </a:p>
          <a:p>
            <a:pPr marL="380990" indent="-380990"/>
            <a:r>
              <a:rPr lang="zh-CN" altLang="zh-CN" dirty="0">
                <a:latin typeface="宋体" pitchFamily="2" charset="-122"/>
                <a:ea typeface="宋体" pitchFamily="2" charset="-122"/>
              </a:rPr>
              <a:t>费用单据的复印件到保险公司进行理赔。</a:t>
            </a:r>
            <a:endParaRPr lang="en-US" altLang="zh-CN" b="1" dirty="0">
              <a:solidFill>
                <a:srgbClr val="C00000"/>
              </a:solidFill>
              <a:latin typeface="宋体" pitchFamily="2" charset="-122"/>
              <a:ea typeface="宋体" pitchFamily="2" charset="-122"/>
            </a:endParaRPr>
          </a:p>
          <a:p>
            <a:pPr>
              <a:lnSpc>
                <a:spcPct val="150000"/>
              </a:lnSpc>
            </a:pPr>
            <a:r>
              <a:rPr lang="zh-CN" altLang="en-US" b="1" dirty="0">
                <a:solidFill>
                  <a:srgbClr val="FF0000"/>
                </a:solidFill>
                <a:latin typeface="宋体" pitchFamily="2" charset="-122"/>
                <a:ea typeface="宋体" pitchFamily="2" charset="-122"/>
              </a:rPr>
              <a:t>       </a:t>
            </a:r>
            <a:endParaRPr lang="zh-CN" altLang="en-US" b="1" dirty="0">
              <a:latin typeface="宋体" pitchFamily="2" charset="-122"/>
              <a:ea typeface="宋体" pitchFamily="2" charset="-122"/>
            </a:endParaRPr>
          </a:p>
        </p:txBody>
      </p:sp>
      <p:sp>
        <p:nvSpPr>
          <p:cNvPr id="7" name="矩形 4"/>
          <p:cNvSpPr/>
          <p:nvPr/>
        </p:nvSpPr>
        <p:spPr>
          <a:xfrm>
            <a:off x="807421" y="199994"/>
            <a:ext cx="4163319"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理赔介绍</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理赔注意事项</a:t>
            </a:r>
          </a:p>
        </p:txBody>
      </p:sp>
      <p:sp>
        <p:nvSpPr>
          <p:cNvPr id="8"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9" name="直接连接符 6"/>
          <p:cNvCxnSpPr>
            <a:cxnSpLocks/>
          </p:cNvCxnSpPr>
          <p:nvPr/>
        </p:nvCxnSpPr>
        <p:spPr>
          <a:xfrm>
            <a:off x="1084655" y="762612"/>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0" name="Freeform 6"/>
          <p:cNvSpPr/>
          <p:nvPr/>
        </p:nvSpPr>
        <p:spPr bwMode="auto">
          <a:xfrm>
            <a:off x="9377526" y="0"/>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p:nvPr/>
        </p:nvSpPr>
        <p:spPr bwMode="auto">
          <a:xfrm>
            <a:off x="711657" y="5637886"/>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p:nvPr/>
        </p:nvSpPr>
        <p:spPr bwMode="auto">
          <a:xfrm>
            <a:off x="10464637" y="5891831"/>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4"/>
          <p:cNvSpPr/>
          <p:nvPr/>
        </p:nvSpPr>
        <p:spPr bwMode="auto">
          <a:xfrm>
            <a:off x="709836" y="979812"/>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33"/>
          <p:cNvGrpSpPr/>
          <p:nvPr/>
        </p:nvGrpSpPr>
        <p:grpSpPr>
          <a:xfrm>
            <a:off x="5970159" y="503389"/>
            <a:ext cx="984250" cy="541337"/>
            <a:chOff x="6365875" y="852488"/>
            <a:chExt cx="984250" cy="541337"/>
          </a:xfrm>
        </p:grpSpPr>
        <p:sp>
          <p:nvSpPr>
            <p:cNvPr id="23"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7"/>
          <p:cNvGrpSpPr/>
          <p:nvPr/>
        </p:nvGrpSpPr>
        <p:grpSpPr>
          <a:xfrm>
            <a:off x="7534043" y="5948974"/>
            <a:ext cx="1101723" cy="592913"/>
            <a:chOff x="7880351" y="1081088"/>
            <a:chExt cx="831849" cy="447675"/>
          </a:xfrm>
        </p:grpSpPr>
        <p:sp>
          <p:nvSpPr>
            <p:cNvPr id="26"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8768612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22" presetClass="entr" presetSubtype="8" fill="hold" grpId="0" nodeType="withEffect">
                                  <p:stCondLst>
                                    <p:cond delay="9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60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占位符 1"/>
          <p:cNvSpPr txBox="1">
            <a:spLocks/>
          </p:cNvSpPr>
          <p:nvPr/>
        </p:nvSpPr>
        <p:spPr>
          <a:xfrm>
            <a:off x="384175" y="1289052"/>
            <a:ext cx="3251200" cy="530225"/>
          </a:xfrm>
          <a:prstGeom prst="rect">
            <a:avLst/>
          </a:prstGeom>
          <a:ln/>
        </p:spPr>
        <p:style>
          <a:lnRef idx="2">
            <a:schemeClr val="accent5"/>
          </a:lnRef>
          <a:fillRef idx="1">
            <a:schemeClr val="lt1"/>
          </a:fillRef>
          <a:effectRef idx="0">
            <a:schemeClr val="accent5"/>
          </a:effectRef>
          <a:fontRef idx="minor">
            <a:schemeClr val="dk1"/>
          </a:fontRef>
        </p:style>
        <p:txBody>
          <a:bodyPr lIns="91438" tIns="45719" rIns="91438" bIns="45719" anchor="ct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en-US" altLang="zh-CN" sz="1600" dirty="0">
                <a:solidFill>
                  <a:schemeClr val="accent5">
                    <a:lumMod val="75000"/>
                  </a:schemeClr>
                </a:solidFill>
                <a:latin typeface="微软雅黑" pitchFamily="34" charset="-122"/>
                <a:cs typeface="Microsoft YaHei" charset="0"/>
              </a:rPr>
              <a:t>PAGE-1  </a:t>
            </a:r>
            <a:r>
              <a:rPr kumimoji="1" lang="zh-CN" altLang="en-US" sz="1600" dirty="0">
                <a:solidFill>
                  <a:schemeClr val="accent5">
                    <a:lumMod val="75000"/>
                  </a:schemeClr>
                </a:solidFill>
                <a:latin typeface="微软雅黑" pitchFamily="34" charset="-122"/>
                <a:cs typeface="Microsoft YaHei" charset="0"/>
              </a:rPr>
              <a:t>费用收据及费用明细</a:t>
            </a:r>
          </a:p>
        </p:txBody>
      </p:sp>
      <p:pic>
        <p:nvPicPr>
          <p:cNvPr id="7" name="Picture 14" descr="C:\Users\Administrator\Desktop\2015_03_02_15_36_02_副本.jpg"/>
          <p:cNvPicPr>
            <a:picLocks noChangeAspect="1" noChangeArrowheads="1"/>
          </p:cNvPicPr>
          <p:nvPr/>
        </p:nvPicPr>
        <p:blipFill>
          <a:blip r:embed="rId4" cstate="print"/>
          <a:srcRect l="5130" r="5755"/>
          <a:stretch>
            <a:fillRect/>
          </a:stretch>
        </p:blipFill>
        <p:spPr bwMode="auto">
          <a:xfrm>
            <a:off x="1249363" y="1938339"/>
            <a:ext cx="7154863" cy="4651375"/>
          </a:xfrm>
          <a:prstGeom prst="rect">
            <a:avLst/>
          </a:prstGeom>
          <a:noFill/>
          <a:ln>
            <a:solidFill>
              <a:schemeClr val="accent5">
                <a:lumMod val="60000"/>
                <a:lumOff val="40000"/>
              </a:schemeClr>
            </a:solidFill>
          </a:ln>
        </p:spPr>
      </p:pic>
      <p:pic>
        <p:nvPicPr>
          <p:cNvPr id="8" name="Picture 4" descr="C:\Users\Administrator\Desktop\修改后收据\门诊收费明细单.jpg"/>
          <p:cNvPicPr>
            <a:picLocks noChangeAspect="1" noChangeArrowheads="1"/>
          </p:cNvPicPr>
          <p:nvPr/>
        </p:nvPicPr>
        <p:blipFill>
          <a:blip r:embed="rId5" cstate="print"/>
          <a:srcRect t="9867" r="4901"/>
          <a:stretch>
            <a:fillRect/>
          </a:stretch>
        </p:blipFill>
        <p:spPr bwMode="auto">
          <a:xfrm>
            <a:off x="9059863" y="2670177"/>
            <a:ext cx="2343151" cy="3863975"/>
          </a:xfrm>
          <a:prstGeom prst="rect">
            <a:avLst/>
          </a:prstGeom>
          <a:ln w="19050">
            <a:solidFill>
              <a:srgbClr val="FF0000"/>
            </a:solidFill>
            <a:headEnd/>
            <a:tailEnd/>
          </a:ln>
        </p:spPr>
        <p:style>
          <a:lnRef idx="1">
            <a:schemeClr val="accent3"/>
          </a:lnRef>
          <a:fillRef idx="3">
            <a:schemeClr val="accent3"/>
          </a:fillRef>
          <a:effectRef idx="2">
            <a:schemeClr val="accent3"/>
          </a:effectRef>
          <a:fontRef idx="minor">
            <a:schemeClr val="lt1"/>
          </a:fontRef>
        </p:style>
      </p:pic>
      <p:cxnSp>
        <p:nvCxnSpPr>
          <p:cNvPr id="9" name="直接连接符 8"/>
          <p:cNvCxnSpPr/>
          <p:nvPr/>
        </p:nvCxnSpPr>
        <p:spPr>
          <a:xfrm>
            <a:off x="1611314" y="4422775"/>
            <a:ext cx="2843212" cy="1588"/>
          </a:xfrm>
          <a:prstGeom prst="line">
            <a:avLst/>
          </a:prstGeom>
        </p:spPr>
        <p:style>
          <a:lnRef idx="3">
            <a:schemeClr val="accent3"/>
          </a:lnRef>
          <a:fillRef idx="0">
            <a:schemeClr val="accent3"/>
          </a:fillRef>
          <a:effectRef idx="2">
            <a:schemeClr val="accent3"/>
          </a:effectRef>
          <a:fontRef idx="minor">
            <a:schemeClr val="tx1"/>
          </a:fontRef>
        </p:style>
      </p:cxnSp>
      <p:sp>
        <p:nvSpPr>
          <p:cNvPr id="10" name="双括号 9"/>
          <p:cNvSpPr/>
          <p:nvPr/>
        </p:nvSpPr>
        <p:spPr>
          <a:xfrm>
            <a:off x="4194176" y="2062163"/>
            <a:ext cx="1395413" cy="755651"/>
          </a:xfrm>
          <a:prstGeom prst="bracketPair">
            <a:avLst/>
          </a:prstGeom>
          <a:ln/>
        </p:spPr>
        <p:style>
          <a:lnRef idx="1">
            <a:schemeClr val="accent5"/>
          </a:lnRef>
          <a:fillRef idx="0">
            <a:schemeClr val="accent5"/>
          </a:fillRef>
          <a:effectRef idx="0">
            <a:schemeClr val="accent5"/>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sp>
        <p:nvSpPr>
          <p:cNvPr id="11" name="双括号 10"/>
          <p:cNvSpPr/>
          <p:nvPr/>
        </p:nvSpPr>
        <p:spPr>
          <a:xfrm>
            <a:off x="6164265" y="4208464"/>
            <a:ext cx="1476375" cy="757237"/>
          </a:xfrm>
          <a:prstGeom prst="bracketPair">
            <a:avLst/>
          </a:prstGeom>
          <a:ln/>
        </p:spPr>
        <p:style>
          <a:lnRef idx="1">
            <a:schemeClr val="accent5"/>
          </a:lnRef>
          <a:fillRef idx="0">
            <a:schemeClr val="accent5"/>
          </a:fillRef>
          <a:effectRef idx="0">
            <a:schemeClr val="accent5"/>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sp>
        <p:nvSpPr>
          <p:cNvPr id="14" name="椭圆形标注 13"/>
          <p:cNvSpPr/>
          <p:nvPr/>
        </p:nvSpPr>
        <p:spPr>
          <a:xfrm>
            <a:off x="1739902" y="2670175"/>
            <a:ext cx="2303463" cy="877888"/>
          </a:xfrm>
          <a:prstGeom prst="wedgeEllipseCallout">
            <a:avLst>
              <a:gd name="adj1" fmla="val 69183"/>
              <a:gd name="adj2" fmla="val -47562"/>
            </a:avLst>
          </a:prstGeom>
          <a:ln/>
        </p:spPr>
        <p:style>
          <a:lnRef idx="1">
            <a:schemeClr val="accent5"/>
          </a:lnRef>
          <a:fillRef idx="3">
            <a:schemeClr val="accent5"/>
          </a:fillRef>
          <a:effectRef idx="2">
            <a:schemeClr val="accent5"/>
          </a:effectRef>
          <a:fontRef idx="minor">
            <a:schemeClr val="lt1"/>
          </a:fontRef>
        </p:style>
        <p:txBody>
          <a:bodyPr lIns="91438" tIns="45719" rIns="91438" bIns="45719" anchor="ctr">
            <a:scene3d>
              <a:camera prst="orthographicFront"/>
              <a:lightRig rig="soft" dir="t">
                <a:rot lat="0" lon="0" rev="10800000"/>
              </a:lightRig>
            </a:scene3d>
            <a:sp3d>
              <a:bevelT w="27940" h="12700"/>
              <a:contourClr>
                <a:srgbClr val="DDDDDD"/>
              </a:contourClr>
            </a:sp3d>
          </a:bodyPr>
          <a:lstStyle/>
          <a:p>
            <a:pPr algn="ctr" defTabSz="914354">
              <a:lnSpc>
                <a:spcPct val="130000"/>
              </a:lnSpc>
              <a:spcBef>
                <a:spcPts val="600"/>
              </a:spcBef>
              <a:defRPr/>
            </a:pPr>
            <a:r>
              <a:rPr lang="zh-CN" altLang="en-US" sz="1500" b="1" kern="0" spc="150" dirty="0">
                <a:ln w="11430"/>
                <a:solidFill>
                  <a:srgbClr val="F8F8F8"/>
                </a:solidFill>
                <a:effectLst>
                  <a:outerShdw blurRad="25400" algn="tl" rotWithShape="0">
                    <a:srgbClr val="000000">
                      <a:alpha val="43000"/>
                    </a:srgbClr>
                  </a:outerShdw>
                </a:effectLst>
                <a:latin typeface="微软雅黑" pitchFamily="34" charset="-122"/>
                <a:sym typeface="+mn-lt"/>
              </a:rPr>
              <a:t>“两章”缺一不可</a:t>
            </a:r>
          </a:p>
        </p:txBody>
      </p:sp>
      <p:sp>
        <p:nvSpPr>
          <p:cNvPr id="15" name="圆角矩形 14"/>
          <p:cNvSpPr/>
          <p:nvPr/>
        </p:nvSpPr>
        <p:spPr>
          <a:xfrm>
            <a:off x="9240840" y="1892300"/>
            <a:ext cx="1978025" cy="617539"/>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lIns="91438" tIns="45719" rIns="91438" bIns="45719" anchor="ctr"/>
          <a:lstStyle/>
          <a:p>
            <a:pPr algn="ctr" defTabSz="914354">
              <a:defRPr/>
            </a:pPr>
            <a:r>
              <a:rPr lang="zh-CN" altLang="en-US" dirty="0">
                <a:solidFill>
                  <a:srgbClr val="FF0000"/>
                </a:solidFill>
                <a:latin typeface="微软雅黑" pitchFamily="34" charset="-122"/>
              </a:rPr>
              <a:t>费用明细</a:t>
            </a:r>
          </a:p>
        </p:txBody>
      </p:sp>
      <p:sp>
        <p:nvSpPr>
          <p:cNvPr id="13" name="圆角矩形 12"/>
          <p:cNvSpPr/>
          <p:nvPr/>
        </p:nvSpPr>
        <p:spPr>
          <a:xfrm>
            <a:off x="410807" y="191069"/>
            <a:ext cx="3724466" cy="632557"/>
          </a:xfrm>
          <a:prstGeom prst="roundRect">
            <a:avLst/>
          </a:prstGeom>
          <a:ln/>
        </p:spPr>
        <p:style>
          <a:lnRef idx="1">
            <a:schemeClr val="accent5"/>
          </a:lnRef>
          <a:fillRef idx="3">
            <a:schemeClr val="accent5"/>
          </a:fillRef>
          <a:effectRef idx="2">
            <a:schemeClr val="accent5"/>
          </a:effectRef>
          <a:fontRef idx="minor">
            <a:schemeClr val="lt1"/>
          </a:fontRef>
        </p:style>
        <p:txBody>
          <a:bodyPr lIns="91438" tIns="45719" rIns="91438" bIns="45719" anchor="ctr"/>
          <a:lstStyle/>
          <a:p>
            <a:pPr algn="ctr" defTabSz="914354">
              <a:lnSpc>
                <a:spcPct val="130000"/>
              </a:lnSpc>
              <a:defRPr/>
            </a:pPr>
            <a:r>
              <a:rPr lang="zh-CN" altLang="en-US" sz="2000" b="1" dirty="0">
                <a:solidFill>
                  <a:schemeClr val="bg1"/>
                </a:solidFill>
                <a:latin typeface="Microsoft YaHei" charset="0"/>
                <a:cs typeface="Microsoft YaHei" charset="0"/>
              </a:rPr>
              <a:t>医疗票据注意事项 </a:t>
            </a:r>
            <a:r>
              <a:rPr lang="en-US" altLang="zh-CN" sz="2000" b="1" dirty="0">
                <a:solidFill>
                  <a:schemeClr val="bg1"/>
                </a:solidFill>
                <a:latin typeface="Microsoft YaHei" charset="0"/>
                <a:cs typeface="Microsoft YaHei" charset="0"/>
              </a:rPr>
              <a:t>– </a:t>
            </a:r>
            <a:r>
              <a:rPr lang="zh-CN" altLang="en-US" sz="2000" b="1" dirty="0">
                <a:solidFill>
                  <a:schemeClr val="bg1"/>
                </a:solidFill>
                <a:latin typeface="Microsoft YaHei" charset="0"/>
                <a:cs typeface="Microsoft YaHei" charset="0"/>
              </a:rPr>
              <a:t>门急诊</a:t>
            </a:r>
            <a:endParaRPr lang="en-US" altLang="zh-CN" sz="2000" b="1" dirty="0">
              <a:solidFill>
                <a:schemeClr val="bg1"/>
              </a:solidFill>
              <a:latin typeface="Microsoft YaHei" charset="0"/>
              <a:cs typeface="Microsoft YaHei" charset="0"/>
            </a:endParaRPr>
          </a:p>
        </p:txBody>
      </p:sp>
      <p:sp>
        <p:nvSpPr>
          <p:cNvPr id="111" name="Freeform 6"/>
          <p:cNvSpPr/>
          <p:nvPr/>
        </p:nvSpPr>
        <p:spPr bwMode="auto">
          <a:xfrm>
            <a:off x="9241048"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p:cNvSpPr/>
          <p:nvPr/>
        </p:nvSpPr>
        <p:spPr bwMode="auto">
          <a:xfrm>
            <a:off x="778074" y="871989"/>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15" name="组合 27"/>
          <p:cNvGrpSpPr/>
          <p:nvPr/>
        </p:nvGrpSpPr>
        <p:grpSpPr>
          <a:xfrm>
            <a:off x="7847941" y="1058521"/>
            <a:ext cx="1101723" cy="592913"/>
            <a:chOff x="7880351" y="1081088"/>
            <a:chExt cx="831849" cy="447675"/>
          </a:xfrm>
        </p:grpSpPr>
        <p:sp>
          <p:nvSpPr>
            <p:cNvPr id="116"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33"/>
          <p:cNvGrpSpPr/>
          <p:nvPr/>
        </p:nvGrpSpPr>
        <p:grpSpPr>
          <a:xfrm>
            <a:off x="5628964" y="381918"/>
            <a:ext cx="984250" cy="541337"/>
            <a:chOff x="6365875" y="852488"/>
            <a:chExt cx="984250" cy="541337"/>
          </a:xfrm>
        </p:grpSpPr>
        <p:sp>
          <p:nvSpPr>
            <p:cNvPr id="122"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24" name="直接连接符 6"/>
          <p:cNvCxnSpPr>
            <a:cxnSpLocks/>
          </p:cNvCxnSpPr>
          <p:nvPr/>
        </p:nvCxnSpPr>
        <p:spPr>
          <a:xfrm>
            <a:off x="525097" y="885442"/>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333861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24"/>
                                        </p:tgtEl>
                                        <p:attrNameLst>
                                          <p:attrName>style.visibility</p:attrName>
                                        </p:attrNameLst>
                                      </p:cBhvr>
                                      <p:to>
                                        <p:strVal val="visible"/>
                                      </p:to>
                                    </p:set>
                                    <p:animEffect transition="in" filter="wipe(left)">
                                      <p:cBhvr>
                                        <p:cTn id="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占位符 1"/>
          <p:cNvSpPr txBox="1">
            <a:spLocks/>
          </p:cNvSpPr>
          <p:nvPr/>
        </p:nvSpPr>
        <p:spPr>
          <a:xfrm>
            <a:off x="384175" y="1289052"/>
            <a:ext cx="3251200" cy="530225"/>
          </a:xfrm>
          <a:prstGeom prst="rect">
            <a:avLst/>
          </a:prstGeom>
          <a:ln/>
        </p:spPr>
        <p:style>
          <a:lnRef idx="2">
            <a:schemeClr val="accent5"/>
          </a:lnRef>
          <a:fillRef idx="1">
            <a:schemeClr val="lt1"/>
          </a:fillRef>
          <a:effectRef idx="0">
            <a:schemeClr val="accent5"/>
          </a:effectRef>
          <a:fontRef idx="minor">
            <a:schemeClr val="dk1"/>
          </a:fontRef>
        </p:style>
        <p:txBody>
          <a:bodyPr lIns="91438" tIns="45719" rIns="91438" bIns="45719" anchor="ct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en-US" altLang="zh-CN" sz="1600" dirty="0">
                <a:solidFill>
                  <a:schemeClr val="accent5">
                    <a:lumMod val="75000"/>
                  </a:schemeClr>
                </a:solidFill>
                <a:latin typeface="微软雅黑" pitchFamily="34" charset="-122"/>
                <a:cs typeface="Microsoft YaHei" charset="0"/>
              </a:rPr>
              <a:t>PAGE-1  </a:t>
            </a:r>
            <a:r>
              <a:rPr kumimoji="1" lang="zh-CN" altLang="en-US" sz="1600" dirty="0">
                <a:solidFill>
                  <a:schemeClr val="accent5">
                    <a:lumMod val="75000"/>
                  </a:schemeClr>
                </a:solidFill>
                <a:latin typeface="微软雅黑" pitchFamily="34" charset="-122"/>
                <a:cs typeface="Microsoft YaHei" charset="0"/>
              </a:rPr>
              <a:t>费用收据及费用明细</a:t>
            </a:r>
          </a:p>
        </p:txBody>
      </p:sp>
      <p:pic>
        <p:nvPicPr>
          <p:cNvPr id="6" name="Picture 5" descr="C:\Users\Administrator\Desktop\修改后收据\门诊\门诊收据-1.jpg"/>
          <p:cNvPicPr>
            <a:picLocks noChangeAspect="1" noChangeArrowheads="1"/>
          </p:cNvPicPr>
          <p:nvPr/>
        </p:nvPicPr>
        <p:blipFill>
          <a:blip r:embed="rId4" cstate="print"/>
          <a:srcRect l="2541" r="2825"/>
          <a:stretch>
            <a:fillRect/>
          </a:stretch>
        </p:blipFill>
        <p:spPr bwMode="auto">
          <a:xfrm>
            <a:off x="1392239" y="2017714"/>
            <a:ext cx="6080125" cy="3436937"/>
          </a:xfrm>
          <a:prstGeom prst="rect">
            <a:avLst/>
          </a:prstGeom>
          <a:noFill/>
          <a:ln w="9525">
            <a:solidFill>
              <a:schemeClr val="accent5">
                <a:lumMod val="75000"/>
              </a:schemeClr>
            </a:solidFill>
            <a:miter lim="800000"/>
            <a:headEnd/>
            <a:tailEnd/>
          </a:ln>
        </p:spPr>
      </p:pic>
      <p:pic>
        <p:nvPicPr>
          <p:cNvPr id="7" name="Picture 6" descr="C:\Users\Administrator\Desktop\修改后收据\门诊\门诊收据-1底联.jpg"/>
          <p:cNvPicPr>
            <a:picLocks noChangeAspect="1" noChangeArrowheads="1"/>
          </p:cNvPicPr>
          <p:nvPr/>
        </p:nvPicPr>
        <p:blipFill>
          <a:blip r:embed="rId5" cstate="print"/>
          <a:srcRect l="782" r="3904" b="9186"/>
          <a:stretch>
            <a:fillRect/>
          </a:stretch>
        </p:blipFill>
        <p:spPr bwMode="auto">
          <a:xfrm>
            <a:off x="5875339" y="3554413"/>
            <a:ext cx="5845175" cy="3168651"/>
          </a:xfrm>
          <a:prstGeom prst="rect">
            <a:avLst/>
          </a:prstGeom>
          <a:noFill/>
          <a:ln w="9525">
            <a:solidFill>
              <a:schemeClr val="accent5">
                <a:lumMod val="75000"/>
              </a:schemeClr>
            </a:solidFill>
            <a:miter lim="800000"/>
            <a:headEnd/>
            <a:tailEnd/>
          </a:ln>
        </p:spPr>
      </p:pic>
      <p:sp>
        <p:nvSpPr>
          <p:cNvPr id="8" name="双括号 7"/>
          <p:cNvSpPr/>
          <p:nvPr/>
        </p:nvSpPr>
        <p:spPr>
          <a:xfrm>
            <a:off x="3035301" y="2185988"/>
            <a:ext cx="1271588" cy="492125"/>
          </a:xfrm>
          <a:prstGeom prst="bracketPair">
            <a:avLst/>
          </a:prstGeom>
          <a:ln/>
        </p:spPr>
        <p:style>
          <a:lnRef idx="1">
            <a:schemeClr val="accent5"/>
          </a:lnRef>
          <a:fillRef idx="0">
            <a:schemeClr val="accent5"/>
          </a:fillRef>
          <a:effectRef idx="0">
            <a:schemeClr val="accent5"/>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sp>
        <p:nvSpPr>
          <p:cNvPr id="9" name="双括号 8"/>
          <p:cNvSpPr/>
          <p:nvPr/>
        </p:nvSpPr>
        <p:spPr>
          <a:xfrm>
            <a:off x="4768851" y="3389313"/>
            <a:ext cx="1590675" cy="609600"/>
          </a:xfrm>
          <a:prstGeom prst="bracketPair">
            <a:avLst/>
          </a:prstGeom>
          <a:ln/>
        </p:spPr>
        <p:style>
          <a:lnRef idx="1">
            <a:schemeClr val="accent5"/>
          </a:lnRef>
          <a:fillRef idx="0">
            <a:schemeClr val="accent5"/>
          </a:fillRef>
          <a:effectRef idx="0">
            <a:schemeClr val="accent5"/>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sp>
        <p:nvSpPr>
          <p:cNvPr id="10" name="双括号 9"/>
          <p:cNvSpPr/>
          <p:nvPr/>
        </p:nvSpPr>
        <p:spPr>
          <a:xfrm>
            <a:off x="8591549" y="4845051"/>
            <a:ext cx="1303339" cy="609600"/>
          </a:xfrm>
          <a:prstGeom prst="bracketPair">
            <a:avLst/>
          </a:prstGeom>
          <a:ln/>
        </p:spPr>
        <p:style>
          <a:lnRef idx="1">
            <a:schemeClr val="accent5"/>
          </a:lnRef>
          <a:fillRef idx="0">
            <a:schemeClr val="accent5"/>
          </a:fillRef>
          <a:effectRef idx="0">
            <a:schemeClr val="accent5"/>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cxnSp>
        <p:nvCxnSpPr>
          <p:cNvPr id="11" name="直接连接符 10"/>
          <p:cNvCxnSpPr/>
          <p:nvPr/>
        </p:nvCxnSpPr>
        <p:spPr>
          <a:xfrm>
            <a:off x="7969251" y="3998913"/>
            <a:ext cx="1079500" cy="0"/>
          </a:xfrm>
          <a:prstGeom prst="line">
            <a:avLst/>
          </a:prstGeom>
        </p:spPr>
        <p:style>
          <a:lnRef idx="1">
            <a:schemeClr val="accent5"/>
          </a:lnRef>
          <a:fillRef idx="0">
            <a:schemeClr val="accent5"/>
          </a:fillRef>
          <a:effectRef idx="0">
            <a:schemeClr val="accent5"/>
          </a:effectRef>
          <a:fontRef idx="minor">
            <a:schemeClr val="tx1"/>
          </a:fontRef>
        </p:style>
      </p:cxnSp>
      <p:sp>
        <p:nvSpPr>
          <p:cNvPr id="12" name="椭圆形标注 11"/>
          <p:cNvSpPr/>
          <p:nvPr/>
        </p:nvSpPr>
        <p:spPr>
          <a:xfrm>
            <a:off x="5564190" y="4845050"/>
            <a:ext cx="2035175" cy="706439"/>
          </a:xfrm>
          <a:prstGeom prst="wedgeEllipseCallout">
            <a:avLst>
              <a:gd name="adj1" fmla="val 51970"/>
              <a:gd name="adj2" fmla="val -36532"/>
            </a:avLst>
          </a:prstGeom>
          <a:ln/>
        </p:spPr>
        <p:style>
          <a:lnRef idx="1">
            <a:schemeClr val="accent5"/>
          </a:lnRef>
          <a:fillRef idx="3">
            <a:schemeClr val="accent5"/>
          </a:fillRef>
          <a:effectRef idx="2">
            <a:schemeClr val="accent5"/>
          </a:effectRef>
          <a:fontRef idx="minor">
            <a:schemeClr val="lt1"/>
          </a:fontRef>
        </p:style>
        <p:txBody>
          <a:bodyPr lIns="91438" tIns="45719" rIns="91438" bIns="45719" anchor="ctr">
            <a:scene3d>
              <a:camera prst="orthographicFront"/>
              <a:lightRig rig="soft" dir="t">
                <a:rot lat="0" lon="0" rev="10800000"/>
              </a:lightRig>
            </a:scene3d>
            <a:sp3d>
              <a:bevelT w="27940" h="12700"/>
              <a:contourClr>
                <a:srgbClr val="DDDDDD"/>
              </a:contourClr>
            </a:sp3d>
          </a:bodyPr>
          <a:lstStyle/>
          <a:p>
            <a:pPr algn="ctr" defTabSz="914354">
              <a:lnSpc>
                <a:spcPct val="130000"/>
              </a:lnSpc>
              <a:spcBef>
                <a:spcPts val="600"/>
              </a:spcBef>
              <a:defRPr/>
            </a:pPr>
            <a:r>
              <a:rPr lang="zh-CN" altLang="en-US" sz="1500" b="1" kern="0" spc="150" dirty="0">
                <a:ln w="11430"/>
                <a:solidFill>
                  <a:srgbClr val="F8F8F8"/>
                </a:solidFill>
                <a:effectLst>
                  <a:outerShdw blurRad="25400" algn="tl" rotWithShape="0">
                    <a:srgbClr val="000000">
                      <a:alpha val="43000"/>
                    </a:srgbClr>
                  </a:outerShdw>
                </a:effectLst>
                <a:latin typeface="微软雅黑" pitchFamily="34" charset="-122"/>
                <a:sym typeface="+mn-lt"/>
              </a:rPr>
              <a:t>医保分割联</a:t>
            </a:r>
          </a:p>
        </p:txBody>
      </p:sp>
      <p:sp>
        <p:nvSpPr>
          <p:cNvPr id="14" name="圆角矩形 13"/>
          <p:cNvSpPr/>
          <p:nvPr/>
        </p:nvSpPr>
        <p:spPr>
          <a:xfrm>
            <a:off x="392563" y="204716"/>
            <a:ext cx="3920130" cy="615695"/>
          </a:xfrm>
          <a:prstGeom prst="roundRect">
            <a:avLst/>
          </a:prstGeom>
          <a:ln/>
        </p:spPr>
        <p:style>
          <a:lnRef idx="1">
            <a:schemeClr val="accent5"/>
          </a:lnRef>
          <a:fillRef idx="3">
            <a:schemeClr val="accent5"/>
          </a:fillRef>
          <a:effectRef idx="2">
            <a:schemeClr val="accent5"/>
          </a:effectRef>
          <a:fontRef idx="minor">
            <a:schemeClr val="lt1"/>
          </a:fontRef>
        </p:style>
        <p:txBody>
          <a:bodyPr lIns="91438" tIns="45719" rIns="91438" bIns="45719" anchor="ctr"/>
          <a:lstStyle/>
          <a:p>
            <a:pPr algn="ctr" defTabSz="914354">
              <a:lnSpc>
                <a:spcPct val="130000"/>
              </a:lnSpc>
              <a:defRPr/>
            </a:pPr>
            <a:r>
              <a:rPr lang="zh-CN" altLang="en-US" sz="2000" b="1" dirty="0">
                <a:solidFill>
                  <a:schemeClr val="bg1"/>
                </a:solidFill>
                <a:latin typeface="Microsoft YaHei" charset="0"/>
                <a:cs typeface="Microsoft YaHei" charset="0"/>
              </a:rPr>
              <a:t>医疗票据注意事项 </a:t>
            </a:r>
            <a:r>
              <a:rPr lang="en-US" altLang="zh-CN" sz="2000" b="1" dirty="0">
                <a:solidFill>
                  <a:schemeClr val="bg1"/>
                </a:solidFill>
                <a:latin typeface="Microsoft YaHei" charset="0"/>
                <a:cs typeface="Microsoft YaHei" charset="0"/>
              </a:rPr>
              <a:t>– </a:t>
            </a:r>
            <a:r>
              <a:rPr lang="zh-CN" altLang="en-US" sz="2000" b="1" dirty="0">
                <a:solidFill>
                  <a:schemeClr val="bg1"/>
                </a:solidFill>
                <a:latin typeface="Microsoft YaHei" charset="0"/>
                <a:cs typeface="Microsoft YaHei" charset="0"/>
              </a:rPr>
              <a:t>门急诊</a:t>
            </a:r>
            <a:endParaRPr lang="en-US" altLang="zh-CN" sz="2000" b="1" dirty="0">
              <a:solidFill>
                <a:schemeClr val="bg1"/>
              </a:solidFill>
              <a:latin typeface="Microsoft YaHei" charset="0"/>
              <a:cs typeface="Microsoft YaHei" charset="0"/>
            </a:endParaRPr>
          </a:p>
        </p:txBody>
      </p:sp>
      <p:sp>
        <p:nvSpPr>
          <p:cNvPr id="13" name="Freeform 6"/>
          <p:cNvSpPr/>
          <p:nvPr/>
        </p:nvSpPr>
        <p:spPr bwMode="auto">
          <a:xfrm>
            <a:off x="9268344" y="319812"/>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p:nvPr/>
        </p:nvSpPr>
        <p:spPr bwMode="auto">
          <a:xfrm>
            <a:off x="247633" y="6121471"/>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27"/>
          <p:cNvGrpSpPr/>
          <p:nvPr/>
        </p:nvGrpSpPr>
        <p:grpSpPr>
          <a:xfrm>
            <a:off x="9390140" y="2318669"/>
            <a:ext cx="1101723" cy="592913"/>
            <a:chOff x="7880351" y="1081088"/>
            <a:chExt cx="831849" cy="447675"/>
          </a:xfrm>
        </p:grpSpPr>
        <p:sp>
          <p:nvSpPr>
            <p:cNvPr id="19"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30"/>
          <p:cNvGrpSpPr/>
          <p:nvPr/>
        </p:nvGrpSpPr>
        <p:grpSpPr>
          <a:xfrm>
            <a:off x="4487227" y="5631403"/>
            <a:ext cx="1038224" cy="595312"/>
            <a:chOff x="1495426" y="311151"/>
            <a:chExt cx="1038224" cy="595312"/>
          </a:xfrm>
        </p:grpSpPr>
        <p:sp>
          <p:nvSpPr>
            <p:cNvPr id="22"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33"/>
          <p:cNvGrpSpPr/>
          <p:nvPr/>
        </p:nvGrpSpPr>
        <p:grpSpPr>
          <a:xfrm>
            <a:off x="5874625" y="932383"/>
            <a:ext cx="984250" cy="541337"/>
            <a:chOff x="6365875" y="852488"/>
            <a:chExt cx="984250" cy="541337"/>
          </a:xfrm>
        </p:grpSpPr>
        <p:sp>
          <p:nvSpPr>
            <p:cNvPr id="25"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27" name="直接连接符 6"/>
          <p:cNvCxnSpPr>
            <a:cxnSpLocks/>
          </p:cNvCxnSpPr>
          <p:nvPr/>
        </p:nvCxnSpPr>
        <p:spPr>
          <a:xfrm>
            <a:off x="647927" y="899089"/>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162829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文本占位符 1"/>
          <p:cNvSpPr txBox="1">
            <a:spLocks/>
          </p:cNvSpPr>
          <p:nvPr/>
        </p:nvSpPr>
        <p:spPr>
          <a:xfrm>
            <a:off x="479709" y="1057040"/>
            <a:ext cx="3251200" cy="530225"/>
          </a:xfrm>
          <a:prstGeom prst="rect">
            <a:avLst/>
          </a:prstGeom>
          <a:ln/>
        </p:spPr>
        <p:style>
          <a:lnRef idx="2">
            <a:schemeClr val="accent5"/>
          </a:lnRef>
          <a:fillRef idx="1">
            <a:schemeClr val="lt1"/>
          </a:fillRef>
          <a:effectRef idx="0">
            <a:schemeClr val="accent5"/>
          </a:effectRef>
          <a:fontRef idx="minor">
            <a:schemeClr val="dk1"/>
          </a:fontRef>
        </p:style>
        <p:txBody>
          <a:bodyPr lIns="91438" tIns="45719" rIns="91438" bIns="45719" anchor="ct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1" lang="en-US" altLang="zh-CN" sz="1600" dirty="0">
                <a:solidFill>
                  <a:schemeClr val="accent5">
                    <a:lumMod val="75000"/>
                  </a:schemeClr>
                </a:solidFill>
                <a:latin typeface="微软雅黑" pitchFamily="34" charset="-122"/>
                <a:cs typeface="Microsoft YaHei" charset="0"/>
              </a:rPr>
              <a:t>PAGE-1  </a:t>
            </a:r>
            <a:r>
              <a:rPr kumimoji="1" lang="zh-CN" altLang="en-US" sz="1600" dirty="0">
                <a:solidFill>
                  <a:schemeClr val="accent5">
                    <a:lumMod val="75000"/>
                  </a:schemeClr>
                </a:solidFill>
                <a:latin typeface="微软雅黑" pitchFamily="34" charset="-122"/>
                <a:cs typeface="Microsoft YaHei" charset="0"/>
              </a:rPr>
              <a:t>费用收据及费用明细</a:t>
            </a:r>
          </a:p>
        </p:txBody>
      </p:sp>
      <p:pic>
        <p:nvPicPr>
          <p:cNvPr id="6" name="Picture 3" descr="C:\Users\Administrator\Desktop\北京增值税发票--1_页面_2_副本.jpg"/>
          <p:cNvPicPr>
            <a:picLocks noChangeAspect="1" noChangeArrowheads="1"/>
          </p:cNvPicPr>
          <p:nvPr/>
        </p:nvPicPr>
        <p:blipFill>
          <a:blip r:embed="rId4" cstate="print"/>
          <a:srcRect l="6196" r="5210" b="4261"/>
          <a:stretch>
            <a:fillRect/>
          </a:stretch>
        </p:blipFill>
        <p:spPr bwMode="auto">
          <a:xfrm>
            <a:off x="6515102" y="3051503"/>
            <a:ext cx="5440337" cy="3601712"/>
          </a:xfrm>
          <a:prstGeom prst="rect">
            <a:avLst/>
          </a:prstGeom>
          <a:noFill/>
          <a:ln>
            <a:solidFill>
              <a:schemeClr val="accent5">
                <a:lumMod val="75000"/>
              </a:schemeClr>
            </a:solidFill>
          </a:ln>
        </p:spPr>
      </p:pic>
      <p:pic>
        <p:nvPicPr>
          <p:cNvPr id="7" name="Picture 2" descr="C:\Users\Administrator\Desktop\北京增值税发票--1_页面_1_副本.jpg"/>
          <p:cNvPicPr>
            <a:picLocks noChangeAspect="1" noChangeArrowheads="1"/>
          </p:cNvPicPr>
          <p:nvPr/>
        </p:nvPicPr>
        <p:blipFill>
          <a:blip r:embed="rId5" cstate="print"/>
          <a:srcRect l="3590" b="4882"/>
          <a:stretch>
            <a:fillRect/>
          </a:stretch>
        </p:blipFill>
        <p:spPr bwMode="auto">
          <a:xfrm>
            <a:off x="618295" y="1842448"/>
            <a:ext cx="5545970" cy="3425588"/>
          </a:xfrm>
          <a:prstGeom prst="rect">
            <a:avLst/>
          </a:prstGeom>
          <a:noFill/>
          <a:ln>
            <a:solidFill>
              <a:schemeClr val="accent5">
                <a:lumMod val="75000"/>
              </a:schemeClr>
            </a:solidFill>
          </a:ln>
        </p:spPr>
      </p:pic>
      <p:sp>
        <p:nvSpPr>
          <p:cNvPr id="8" name="椭圆形标注 7"/>
          <p:cNvSpPr/>
          <p:nvPr/>
        </p:nvSpPr>
        <p:spPr>
          <a:xfrm>
            <a:off x="4722814" y="5611813"/>
            <a:ext cx="2146300" cy="595312"/>
          </a:xfrm>
          <a:prstGeom prst="wedgeEllipseCallout">
            <a:avLst>
              <a:gd name="adj1" fmla="val 51970"/>
              <a:gd name="adj2" fmla="val -36532"/>
            </a:avLst>
          </a:prstGeom>
          <a:ln/>
        </p:spPr>
        <p:style>
          <a:lnRef idx="1">
            <a:schemeClr val="accent5"/>
          </a:lnRef>
          <a:fillRef idx="3">
            <a:schemeClr val="accent5"/>
          </a:fillRef>
          <a:effectRef idx="2">
            <a:schemeClr val="accent5"/>
          </a:effectRef>
          <a:fontRef idx="minor">
            <a:schemeClr val="lt1"/>
          </a:fontRef>
        </p:style>
        <p:txBody>
          <a:bodyPr lIns="91438" tIns="45719" rIns="91438" bIns="45719" anchor="ctr">
            <a:scene3d>
              <a:camera prst="orthographicFront"/>
              <a:lightRig rig="soft" dir="t">
                <a:rot lat="0" lon="0" rev="10800000"/>
              </a:lightRig>
            </a:scene3d>
            <a:sp3d>
              <a:bevelT w="27940" h="12700"/>
              <a:contourClr>
                <a:srgbClr val="DDDDDD"/>
              </a:contourClr>
            </a:sp3d>
          </a:bodyPr>
          <a:lstStyle/>
          <a:p>
            <a:pPr algn="ctr" defTabSz="914354">
              <a:lnSpc>
                <a:spcPct val="130000"/>
              </a:lnSpc>
              <a:spcBef>
                <a:spcPts val="600"/>
              </a:spcBef>
              <a:defRPr/>
            </a:pPr>
            <a:r>
              <a:rPr lang="zh-CN" altLang="en-US" sz="1500" b="1" kern="0" spc="150" dirty="0">
                <a:ln w="11430"/>
                <a:solidFill>
                  <a:srgbClr val="F8F8F8"/>
                </a:solidFill>
                <a:effectLst>
                  <a:outerShdw blurRad="25400" algn="tl" rotWithShape="0">
                    <a:srgbClr val="000000">
                      <a:alpha val="43000"/>
                    </a:srgbClr>
                  </a:outerShdw>
                </a:effectLst>
                <a:latin typeface="微软雅黑" pitchFamily="34" charset="-122"/>
                <a:sym typeface="+mn-lt"/>
              </a:rPr>
              <a:t>医保分割联</a:t>
            </a:r>
          </a:p>
        </p:txBody>
      </p:sp>
      <p:cxnSp>
        <p:nvCxnSpPr>
          <p:cNvPr id="9" name="直接连接符 8"/>
          <p:cNvCxnSpPr/>
          <p:nvPr/>
        </p:nvCxnSpPr>
        <p:spPr>
          <a:xfrm>
            <a:off x="9805988" y="5653088"/>
            <a:ext cx="1711325"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10" name="直接连接符 9"/>
          <p:cNvCxnSpPr/>
          <p:nvPr/>
        </p:nvCxnSpPr>
        <p:spPr>
          <a:xfrm>
            <a:off x="9805988" y="6361113"/>
            <a:ext cx="1711325" cy="0"/>
          </a:xfrm>
          <a:prstGeom prst="line">
            <a:avLst/>
          </a:prstGeom>
        </p:spPr>
        <p:style>
          <a:lnRef idx="1">
            <a:schemeClr val="accent5"/>
          </a:lnRef>
          <a:fillRef idx="0">
            <a:schemeClr val="accent5"/>
          </a:fillRef>
          <a:effectRef idx="0">
            <a:schemeClr val="accent5"/>
          </a:effectRef>
          <a:fontRef idx="minor">
            <a:schemeClr val="tx1"/>
          </a:fontRef>
        </p:style>
      </p:cxnSp>
      <p:cxnSp>
        <p:nvCxnSpPr>
          <p:cNvPr id="11" name="直接连接符 10"/>
          <p:cNvCxnSpPr/>
          <p:nvPr/>
        </p:nvCxnSpPr>
        <p:spPr>
          <a:xfrm>
            <a:off x="3771900" y="4319588"/>
            <a:ext cx="1711325" cy="0"/>
          </a:xfrm>
          <a:prstGeom prst="line">
            <a:avLst/>
          </a:prstGeom>
        </p:spPr>
        <p:style>
          <a:lnRef idx="1">
            <a:schemeClr val="accent5"/>
          </a:lnRef>
          <a:fillRef idx="0">
            <a:schemeClr val="accent5"/>
          </a:fillRef>
          <a:effectRef idx="0">
            <a:schemeClr val="accent5"/>
          </a:effectRef>
          <a:fontRef idx="minor">
            <a:schemeClr val="tx1"/>
          </a:fontRef>
        </p:style>
      </p:cxnSp>
      <p:sp>
        <p:nvSpPr>
          <p:cNvPr id="12" name="双括号 11"/>
          <p:cNvSpPr/>
          <p:nvPr/>
        </p:nvSpPr>
        <p:spPr>
          <a:xfrm>
            <a:off x="8326439" y="5105401"/>
            <a:ext cx="1041400" cy="514351"/>
          </a:xfrm>
          <a:prstGeom prst="bracketPair">
            <a:avLst/>
          </a:prstGeom>
          <a:ln w="19050"/>
        </p:spPr>
        <p:style>
          <a:lnRef idx="2">
            <a:schemeClr val="accent3"/>
          </a:lnRef>
          <a:fillRef idx="0">
            <a:schemeClr val="accent3"/>
          </a:fillRef>
          <a:effectRef idx="1">
            <a:schemeClr val="accent3"/>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sp>
        <p:nvSpPr>
          <p:cNvPr id="13" name="双括号 12"/>
          <p:cNvSpPr/>
          <p:nvPr/>
        </p:nvSpPr>
        <p:spPr>
          <a:xfrm>
            <a:off x="2846389" y="3641726"/>
            <a:ext cx="1039812" cy="514351"/>
          </a:xfrm>
          <a:prstGeom prst="bracketPair">
            <a:avLst/>
          </a:prstGeom>
          <a:ln/>
        </p:spPr>
        <p:style>
          <a:lnRef idx="1">
            <a:schemeClr val="accent5"/>
          </a:lnRef>
          <a:fillRef idx="0">
            <a:schemeClr val="accent5"/>
          </a:fillRef>
          <a:effectRef idx="0">
            <a:schemeClr val="accent5"/>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sp>
        <p:nvSpPr>
          <p:cNvPr id="14" name="双括号 13"/>
          <p:cNvSpPr/>
          <p:nvPr/>
        </p:nvSpPr>
        <p:spPr>
          <a:xfrm>
            <a:off x="3198814" y="2408239"/>
            <a:ext cx="873125" cy="415925"/>
          </a:xfrm>
          <a:prstGeom prst="bracketPair">
            <a:avLst/>
          </a:prstGeom>
          <a:ln/>
        </p:spPr>
        <p:style>
          <a:lnRef idx="1">
            <a:schemeClr val="accent5"/>
          </a:lnRef>
          <a:fillRef idx="0">
            <a:schemeClr val="accent5"/>
          </a:fillRef>
          <a:effectRef idx="0">
            <a:schemeClr val="accent5"/>
          </a:effectRef>
          <a:fontRef idx="minor">
            <a:schemeClr val="tx1"/>
          </a:fontRef>
        </p:style>
        <p:txBody>
          <a:bodyPr lIns="91438" tIns="45719" rIns="91438" bIns="45719" anchor="ctr"/>
          <a:lstStyle/>
          <a:p>
            <a:pPr defTabSz="914354">
              <a:defRPr/>
            </a:pPr>
            <a:endParaRPr lang="zh-CN" altLang="en-US" dirty="0">
              <a:latin typeface="黑体" pitchFamily="49" charset="-122"/>
              <a:ea typeface="黑体" pitchFamily="49" charset="-122"/>
            </a:endParaRPr>
          </a:p>
        </p:txBody>
      </p:sp>
      <p:sp>
        <p:nvSpPr>
          <p:cNvPr id="16" name="圆角矩形 15"/>
          <p:cNvSpPr/>
          <p:nvPr/>
        </p:nvSpPr>
        <p:spPr>
          <a:xfrm>
            <a:off x="406812" y="232012"/>
            <a:ext cx="3864937" cy="613549"/>
          </a:xfrm>
          <a:prstGeom prst="roundRect">
            <a:avLst/>
          </a:prstGeom>
          <a:ln/>
        </p:spPr>
        <p:style>
          <a:lnRef idx="1">
            <a:schemeClr val="accent5"/>
          </a:lnRef>
          <a:fillRef idx="3">
            <a:schemeClr val="accent5"/>
          </a:fillRef>
          <a:effectRef idx="2">
            <a:schemeClr val="accent5"/>
          </a:effectRef>
          <a:fontRef idx="minor">
            <a:schemeClr val="lt1"/>
          </a:fontRef>
        </p:style>
        <p:txBody>
          <a:bodyPr lIns="91438" tIns="45719" rIns="91438" bIns="45719" anchor="ctr"/>
          <a:lstStyle/>
          <a:p>
            <a:pPr algn="ctr" defTabSz="914354">
              <a:lnSpc>
                <a:spcPct val="130000"/>
              </a:lnSpc>
              <a:defRPr/>
            </a:pPr>
            <a:r>
              <a:rPr lang="zh-CN" altLang="en-US" sz="2000" b="1" dirty="0">
                <a:solidFill>
                  <a:schemeClr val="bg1"/>
                </a:solidFill>
                <a:latin typeface="Microsoft YaHei" charset="0"/>
                <a:cs typeface="Microsoft YaHei" charset="0"/>
              </a:rPr>
              <a:t>医疗票据注意事项 </a:t>
            </a:r>
            <a:r>
              <a:rPr lang="en-US" altLang="zh-CN" sz="2000" b="1" dirty="0">
                <a:solidFill>
                  <a:schemeClr val="bg1"/>
                </a:solidFill>
                <a:latin typeface="Microsoft YaHei" charset="0"/>
                <a:cs typeface="Microsoft YaHei" charset="0"/>
              </a:rPr>
              <a:t>– </a:t>
            </a:r>
            <a:r>
              <a:rPr lang="zh-CN" altLang="en-US" sz="2000" b="1" dirty="0">
                <a:solidFill>
                  <a:schemeClr val="bg1"/>
                </a:solidFill>
                <a:latin typeface="Microsoft YaHei" charset="0"/>
                <a:cs typeface="Microsoft YaHei" charset="0"/>
              </a:rPr>
              <a:t>门急诊</a:t>
            </a:r>
            <a:endParaRPr lang="en-US" altLang="zh-CN" sz="2000" b="1" dirty="0">
              <a:solidFill>
                <a:schemeClr val="bg1"/>
              </a:solidFill>
              <a:latin typeface="Microsoft YaHei" charset="0"/>
              <a:cs typeface="Microsoft YaHei" charset="0"/>
            </a:endParaRPr>
          </a:p>
        </p:txBody>
      </p:sp>
      <p:sp>
        <p:nvSpPr>
          <p:cNvPr id="15" name="Freeform 6"/>
          <p:cNvSpPr/>
          <p:nvPr/>
        </p:nvSpPr>
        <p:spPr bwMode="auto">
          <a:xfrm>
            <a:off x="9241048"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p:nvPr/>
        </p:nvSpPr>
        <p:spPr bwMode="auto">
          <a:xfrm>
            <a:off x="397758" y="5762075"/>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27"/>
          <p:cNvGrpSpPr/>
          <p:nvPr/>
        </p:nvGrpSpPr>
        <p:grpSpPr>
          <a:xfrm>
            <a:off x="8298317" y="1727261"/>
            <a:ext cx="1101723" cy="592913"/>
            <a:chOff x="7880351" y="1081088"/>
            <a:chExt cx="831849" cy="447675"/>
          </a:xfrm>
        </p:grpSpPr>
        <p:sp>
          <p:nvSpPr>
            <p:cNvPr id="21"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33"/>
          <p:cNvGrpSpPr/>
          <p:nvPr/>
        </p:nvGrpSpPr>
        <p:grpSpPr>
          <a:xfrm>
            <a:off x="5833681" y="873238"/>
            <a:ext cx="984250" cy="541337"/>
            <a:chOff x="6365875" y="852488"/>
            <a:chExt cx="984250" cy="541337"/>
          </a:xfrm>
        </p:grpSpPr>
        <p:sp>
          <p:nvSpPr>
            <p:cNvPr id="27"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29" name="直接连接符 6"/>
          <p:cNvCxnSpPr>
            <a:cxnSpLocks/>
          </p:cNvCxnSpPr>
          <p:nvPr/>
        </p:nvCxnSpPr>
        <p:spPr>
          <a:xfrm>
            <a:off x="593336" y="967328"/>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687194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grpSp>
        <p:nvGrpSpPr>
          <p:cNvPr id="70" name="组合 21"/>
          <p:cNvGrpSpPr/>
          <p:nvPr/>
        </p:nvGrpSpPr>
        <p:grpSpPr>
          <a:xfrm>
            <a:off x="8759480" y="339995"/>
            <a:ext cx="1544649" cy="1543172"/>
            <a:chOff x="4173538" y="-1430338"/>
            <a:chExt cx="1658938" cy="1657351"/>
          </a:xfrm>
        </p:grpSpPr>
        <p:sp>
          <p:nvSpPr>
            <p:cNvPr id="1048970" name="Freeform 118"/>
            <p:cNvSpPr/>
            <p:nvPr/>
          </p:nvSpPr>
          <p:spPr bwMode="auto">
            <a:xfrm>
              <a:off x="4438651" y="-1184275"/>
              <a:ext cx="1355725" cy="1222376"/>
            </a:xfrm>
            <a:custGeom>
              <a:avLst/>
              <a:gdLst>
                <a:gd name="T0" fmla="*/ 1 w 357"/>
                <a:gd name="T1" fmla="*/ 158 h 322"/>
                <a:gd name="T2" fmla="*/ 77 w 357"/>
                <a:gd name="T3" fmla="*/ 288 h 322"/>
                <a:gd name="T4" fmla="*/ 264 w 357"/>
                <a:gd name="T5" fmla="*/ 269 h 322"/>
                <a:gd name="T6" fmla="*/ 199 w 357"/>
                <a:gd name="T7" fmla="*/ 18 h 322"/>
                <a:gd name="T8" fmla="*/ 34 w 357"/>
                <a:gd name="T9" fmla="*/ 59 h 322"/>
                <a:gd name="T10" fmla="*/ 1 w 357"/>
                <a:gd name="T11" fmla="*/ 158 h 322"/>
              </a:gdLst>
              <a:ahLst/>
              <a:cxnLst>
                <a:cxn ang="0">
                  <a:pos x="T0" y="T1"/>
                </a:cxn>
                <a:cxn ang="0">
                  <a:pos x="T2" y="T3"/>
                </a:cxn>
                <a:cxn ang="0">
                  <a:pos x="T4" y="T5"/>
                </a:cxn>
                <a:cxn ang="0">
                  <a:pos x="T6" y="T7"/>
                </a:cxn>
                <a:cxn ang="0">
                  <a:pos x="T8" y="T9"/>
                </a:cxn>
                <a:cxn ang="0">
                  <a:pos x="T10" y="T11"/>
                </a:cxn>
              </a:cxnLst>
              <a:rect l="0" t="0" r="r" b="b"/>
              <a:pathLst>
                <a:path w="357" h="322">
                  <a:moveTo>
                    <a:pt x="1" y="158"/>
                  </a:moveTo>
                  <a:cubicBezTo>
                    <a:pt x="3" y="210"/>
                    <a:pt x="31" y="261"/>
                    <a:pt x="77" y="288"/>
                  </a:cubicBezTo>
                  <a:cubicBezTo>
                    <a:pt x="135" y="322"/>
                    <a:pt x="214" y="314"/>
                    <a:pt x="264" y="269"/>
                  </a:cubicBezTo>
                  <a:cubicBezTo>
                    <a:pt x="357" y="184"/>
                    <a:pt x="312" y="52"/>
                    <a:pt x="199" y="18"/>
                  </a:cubicBezTo>
                  <a:cubicBezTo>
                    <a:pt x="142" y="0"/>
                    <a:pt x="73" y="13"/>
                    <a:pt x="34" y="59"/>
                  </a:cubicBezTo>
                  <a:cubicBezTo>
                    <a:pt x="10" y="88"/>
                    <a:pt x="0" y="123"/>
                    <a:pt x="1" y="158"/>
                  </a:cubicBezTo>
                  <a:close/>
                </a:path>
              </a:pathLst>
            </a:custGeom>
            <a:solidFill>
              <a:srgbClr val="FFD8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1" name="Freeform 119"/>
            <p:cNvSpPr/>
            <p:nvPr/>
          </p:nvSpPr>
          <p:spPr bwMode="auto">
            <a:xfrm>
              <a:off x="4724401" y="-512762"/>
              <a:ext cx="644525" cy="223838"/>
            </a:xfrm>
            <a:custGeom>
              <a:avLst/>
              <a:gdLst>
                <a:gd name="T0" fmla="*/ 78 w 170"/>
                <a:gd name="T1" fmla="*/ 59 h 59"/>
                <a:gd name="T2" fmla="*/ 63 w 170"/>
                <a:gd name="T3" fmla="*/ 58 h 59"/>
                <a:gd name="T4" fmla="*/ 1 w 170"/>
                <a:gd name="T5" fmla="*/ 19 h 59"/>
                <a:gd name="T6" fmla="*/ 2 w 170"/>
                <a:gd name="T7" fmla="*/ 15 h 59"/>
                <a:gd name="T8" fmla="*/ 6 w 170"/>
                <a:gd name="T9" fmla="*/ 16 h 59"/>
                <a:gd name="T10" fmla="*/ 64 w 170"/>
                <a:gd name="T11" fmla="*/ 52 h 59"/>
                <a:gd name="T12" fmla="*/ 131 w 170"/>
                <a:gd name="T13" fmla="*/ 36 h 59"/>
                <a:gd name="T14" fmla="*/ 160 w 170"/>
                <a:gd name="T15" fmla="*/ 7 h 59"/>
                <a:gd name="T16" fmla="*/ 164 w 170"/>
                <a:gd name="T17" fmla="*/ 2 h 59"/>
                <a:gd name="T18" fmla="*/ 168 w 170"/>
                <a:gd name="T19" fmla="*/ 1 h 59"/>
                <a:gd name="T20" fmla="*/ 169 w 170"/>
                <a:gd name="T21" fmla="*/ 6 h 59"/>
                <a:gd name="T22" fmla="*/ 165 w 170"/>
                <a:gd name="T23" fmla="*/ 10 h 59"/>
                <a:gd name="T24" fmla="*/ 135 w 170"/>
                <a:gd name="T25" fmla="*/ 41 h 59"/>
                <a:gd name="T26" fmla="*/ 78 w 170"/>
                <a:gd name="T2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59">
                  <a:moveTo>
                    <a:pt x="78" y="59"/>
                  </a:moveTo>
                  <a:cubicBezTo>
                    <a:pt x="73" y="59"/>
                    <a:pt x="68" y="59"/>
                    <a:pt x="63" y="58"/>
                  </a:cubicBezTo>
                  <a:cubicBezTo>
                    <a:pt x="39" y="54"/>
                    <a:pt x="15" y="40"/>
                    <a:pt x="1" y="19"/>
                  </a:cubicBezTo>
                  <a:cubicBezTo>
                    <a:pt x="0" y="18"/>
                    <a:pt x="1" y="16"/>
                    <a:pt x="2" y="15"/>
                  </a:cubicBezTo>
                  <a:cubicBezTo>
                    <a:pt x="3" y="14"/>
                    <a:pt x="5" y="14"/>
                    <a:pt x="6" y="16"/>
                  </a:cubicBezTo>
                  <a:cubicBezTo>
                    <a:pt x="19" y="35"/>
                    <a:pt x="41" y="49"/>
                    <a:pt x="64" y="52"/>
                  </a:cubicBezTo>
                  <a:cubicBezTo>
                    <a:pt x="87" y="56"/>
                    <a:pt x="112" y="50"/>
                    <a:pt x="131" y="36"/>
                  </a:cubicBezTo>
                  <a:cubicBezTo>
                    <a:pt x="142" y="28"/>
                    <a:pt x="151" y="17"/>
                    <a:pt x="160" y="7"/>
                  </a:cubicBezTo>
                  <a:cubicBezTo>
                    <a:pt x="164" y="2"/>
                    <a:pt x="164" y="2"/>
                    <a:pt x="164" y="2"/>
                  </a:cubicBezTo>
                  <a:cubicBezTo>
                    <a:pt x="165" y="0"/>
                    <a:pt x="167" y="0"/>
                    <a:pt x="168" y="1"/>
                  </a:cubicBezTo>
                  <a:cubicBezTo>
                    <a:pt x="170" y="2"/>
                    <a:pt x="170" y="4"/>
                    <a:pt x="169" y="6"/>
                  </a:cubicBezTo>
                  <a:cubicBezTo>
                    <a:pt x="165" y="10"/>
                    <a:pt x="165" y="10"/>
                    <a:pt x="165" y="10"/>
                  </a:cubicBezTo>
                  <a:cubicBezTo>
                    <a:pt x="156" y="21"/>
                    <a:pt x="146" y="32"/>
                    <a:pt x="135" y="41"/>
                  </a:cubicBezTo>
                  <a:cubicBezTo>
                    <a:pt x="119" y="53"/>
                    <a:pt x="98" y="59"/>
                    <a:pt x="78" y="59"/>
                  </a:cubicBezTo>
                  <a:close/>
                </a:path>
              </a:pathLst>
            </a:custGeom>
            <a:solidFill>
              <a:srgbClr val="7F4F4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2" name="Freeform 120"/>
            <p:cNvSpPr/>
            <p:nvPr/>
          </p:nvSpPr>
          <p:spPr bwMode="auto">
            <a:xfrm>
              <a:off x="4727576" y="-758825"/>
              <a:ext cx="204788" cy="71438"/>
            </a:xfrm>
            <a:custGeom>
              <a:avLst/>
              <a:gdLst>
                <a:gd name="T0" fmla="*/ 3 w 54"/>
                <a:gd name="T1" fmla="*/ 19 h 19"/>
                <a:gd name="T2" fmla="*/ 2 w 54"/>
                <a:gd name="T3" fmla="*/ 19 h 19"/>
                <a:gd name="T4" fmla="*/ 1 w 54"/>
                <a:gd name="T5" fmla="*/ 14 h 19"/>
                <a:gd name="T6" fmla="*/ 26 w 54"/>
                <a:gd name="T7" fmla="*/ 1 h 19"/>
                <a:gd name="T8" fmla="*/ 53 w 54"/>
                <a:gd name="T9" fmla="*/ 10 h 19"/>
                <a:gd name="T10" fmla="*/ 53 w 54"/>
                <a:gd name="T11" fmla="*/ 14 h 19"/>
                <a:gd name="T12" fmla="*/ 49 w 54"/>
                <a:gd name="T13" fmla="*/ 14 h 19"/>
                <a:gd name="T14" fmla="*/ 27 w 54"/>
                <a:gd name="T15" fmla="*/ 7 h 19"/>
                <a:gd name="T16" fmla="*/ 6 w 54"/>
                <a:gd name="T17" fmla="*/ 18 h 19"/>
                <a:gd name="T18" fmla="*/ 3 w 54"/>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19">
                  <a:moveTo>
                    <a:pt x="3" y="19"/>
                  </a:moveTo>
                  <a:cubicBezTo>
                    <a:pt x="3" y="19"/>
                    <a:pt x="2" y="19"/>
                    <a:pt x="2" y="19"/>
                  </a:cubicBezTo>
                  <a:cubicBezTo>
                    <a:pt x="0" y="18"/>
                    <a:pt x="0" y="16"/>
                    <a:pt x="1" y="14"/>
                  </a:cubicBezTo>
                  <a:cubicBezTo>
                    <a:pt x="7" y="7"/>
                    <a:pt x="16" y="2"/>
                    <a:pt x="26" y="1"/>
                  </a:cubicBezTo>
                  <a:cubicBezTo>
                    <a:pt x="37" y="0"/>
                    <a:pt x="46" y="3"/>
                    <a:pt x="53" y="10"/>
                  </a:cubicBezTo>
                  <a:cubicBezTo>
                    <a:pt x="54" y="11"/>
                    <a:pt x="54" y="13"/>
                    <a:pt x="53" y="14"/>
                  </a:cubicBezTo>
                  <a:cubicBezTo>
                    <a:pt x="52" y="15"/>
                    <a:pt x="50" y="15"/>
                    <a:pt x="49" y="14"/>
                  </a:cubicBezTo>
                  <a:cubicBezTo>
                    <a:pt x="43" y="9"/>
                    <a:pt x="35" y="6"/>
                    <a:pt x="27" y="7"/>
                  </a:cubicBezTo>
                  <a:cubicBezTo>
                    <a:pt x="18" y="8"/>
                    <a:pt x="10" y="12"/>
                    <a:pt x="6" y="18"/>
                  </a:cubicBezTo>
                  <a:cubicBezTo>
                    <a:pt x="5" y="19"/>
                    <a:pt x="4" y="19"/>
                    <a:pt x="3" y="19"/>
                  </a:cubicBezTo>
                  <a:close/>
                </a:path>
              </a:pathLst>
            </a:custGeom>
            <a:solidFill>
              <a:srgbClr val="7F4F4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3" name="Freeform 121"/>
            <p:cNvSpPr/>
            <p:nvPr/>
          </p:nvSpPr>
          <p:spPr bwMode="auto">
            <a:xfrm>
              <a:off x="5106988" y="-804863"/>
              <a:ext cx="201613" cy="76200"/>
            </a:xfrm>
            <a:custGeom>
              <a:avLst/>
              <a:gdLst>
                <a:gd name="T0" fmla="*/ 4 w 53"/>
                <a:gd name="T1" fmla="*/ 20 h 20"/>
                <a:gd name="T2" fmla="*/ 2 w 53"/>
                <a:gd name="T3" fmla="*/ 20 h 20"/>
                <a:gd name="T4" fmla="*/ 1 w 53"/>
                <a:gd name="T5" fmla="*/ 16 h 20"/>
                <a:gd name="T6" fmla="*/ 26 w 53"/>
                <a:gd name="T7" fmla="*/ 1 h 20"/>
                <a:gd name="T8" fmla="*/ 52 w 53"/>
                <a:gd name="T9" fmla="*/ 12 h 20"/>
                <a:gd name="T10" fmla="*/ 51 w 53"/>
                <a:gd name="T11" fmla="*/ 16 h 20"/>
                <a:gd name="T12" fmla="*/ 47 w 53"/>
                <a:gd name="T13" fmla="*/ 15 h 20"/>
                <a:gd name="T14" fmla="*/ 26 w 53"/>
                <a:gd name="T15" fmla="*/ 7 h 20"/>
                <a:gd name="T16" fmla="*/ 7 w 53"/>
                <a:gd name="T17" fmla="*/ 19 h 20"/>
                <a:gd name="T18" fmla="*/ 4 w 53"/>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0">
                  <a:moveTo>
                    <a:pt x="4" y="20"/>
                  </a:moveTo>
                  <a:cubicBezTo>
                    <a:pt x="3" y="20"/>
                    <a:pt x="3" y="20"/>
                    <a:pt x="2" y="20"/>
                  </a:cubicBezTo>
                  <a:cubicBezTo>
                    <a:pt x="1" y="19"/>
                    <a:pt x="0" y="17"/>
                    <a:pt x="1" y="16"/>
                  </a:cubicBezTo>
                  <a:cubicBezTo>
                    <a:pt x="6" y="7"/>
                    <a:pt x="15" y="2"/>
                    <a:pt x="26" y="1"/>
                  </a:cubicBezTo>
                  <a:cubicBezTo>
                    <a:pt x="36" y="0"/>
                    <a:pt x="46" y="4"/>
                    <a:pt x="52" y="12"/>
                  </a:cubicBezTo>
                  <a:cubicBezTo>
                    <a:pt x="53" y="13"/>
                    <a:pt x="53" y="15"/>
                    <a:pt x="51" y="16"/>
                  </a:cubicBezTo>
                  <a:cubicBezTo>
                    <a:pt x="50" y="17"/>
                    <a:pt x="48" y="17"/>
                    <a:pt x="47" y="15"/>
                  </a:cubicBezTo>
                  <a:cubicBezTo>
                    <a:pt x="43" y="9"/>
                    <a:pt x="35" y="6"/>
                    <a:pt x="26" y="7"/>
                  </a:cubicBezTo>
                  <a:cubicBezTo>
                    <a:pt x="17" y="8"/>
                    <a:pt x="10" y="12"/>
                    <a:pt x="7" y="19"/>
                  </a:cubicBezTo>
                  <a:cubicBezTo>
                    <a:pt x="6" y="20"/>
                    <a:pt x="5" y="20"/>
                    <a:pt x="4" y="20"/>
                  </a:cubicBezTo>
                  <a:close/>
                </a:path>
              </a:pathLst>
            </a:custGeom>
            <a:solidFill>
              <a:srgbClr val="7F4F4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4" name="Freeform 122"/>
            <p:cNvSpPr/>
            <p:nvPr/>
          </p:nvSpPr>
          <p:spPr bwMode="auto">
            <a:xfrm>
              <a:off x="4438651" y="-801688"/>
              <a:ext cx="1162050" cy="839788"/>
            </a:xfrm>
            <a:custGeom>
              <a:avLst/>
              <a:gdLst>
                <a:gd name="T0" fmla="*/ 281 w 306"/>
                <a:gd name="T1" fmla="*/ 124 h 221"/>
                <a:gd name="T2" fmla="*/ 184 w 306"/>
                <a:gd name="T3" fmla="*/ 164 h 221"/>
                <a:gd name="T4" fmla="*/ 26 w 306"/>
                <a:gd name="T5" fmla="*/ 79 h 221"/>
                <a:gd name="T6" fmla="*/ 10 w 306"/>
                <a:gd name="T7" fmla="*/ 0 h 221"/>
                <a:gd name="T8" fmla="*/ 1 w 306"/>
                <a:gd name="T9" fmla="*/ 57 h 221"/>
                <a:gd name="T10" fmla="*/ 77 w 306"/>
                <a:gd name="T11" fmla="*/ 187 h 221"/>
                <a:gd name="T12" fmla="*/ 264 w 306"/>
                <a:gd name="T13" fmla="*/ 168 h 221"/>
                <a:gd name="T14" fmla="*/ 306 w 306"/>
                <a:gd name="T15" fmla="*/ 107 h 221"/>
                <a:gd name="T16" fmla="*/ 281 w 306"/>
                <a:gd name="T17" fmla="*/ 12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221">
                  <a:moveTo>
                    <a:pt x="281" y="124"/>
                  </a:moveTo>
                  <a:cubicBezTo>
                    <a:pt x="252" y="144"/>
                    <a:pt x="219" y="160"/>
                    <a:pt x="184" y="164"/>
                  </a:cubicBezTo>
                  <a:cubicBezTo>
                    <a:pt x="121" y="171"/>
                    <a:pt x="55" y="136"/>
                    <a:pt x="26" y="79"/>
                  </a:cubicBezTo>
                  <a:cubicBezTo>
                    <a:pt x="14" y="55"/>
                    <a:pt x="8" y="27"/>
                    <a:pt x="10" y="0"/>
                  </a:cubicBezTo>
                  <a:cubicBezTo>
                    <a:pt x="3" y="18"/>
                    <a:pt x="0" y="37"/>
                    <a:pt x="1" y="57"/>
                  </a:cubicBezTo>
                  <a:cubicBezTo>
                    <a:pt x="3" y="109"/>
                    <a:pt x="31" y="160"/>
                    <a:pt x="77" y="187"/>
                  </a:cubicBezTo>
                  <a:cubicBezTo>
                    <a:pt x="135" y="221"/>
                    <a:pt x="214" y="213"/>
                    <a:pt x="264" y="168"/>
                  </a:cubicBezTo>
                  <a:cubicBezTo>
                    <a:pt x="284" y="149"/>
                    <a:pt x="298" y="128"/>
                    <a:pt x="306" y="107"/>
                  </a:cubicBezTo>
                  <a:cubicBezTo>
                    <a:pt x="298" y="113"/>
                    <a:pt x="290" y="119"/>
                    <a:pt x="281" y="124"/>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5" name="Freeform 123"/>
            <p:cNvSpPr/>
            <p:nvPr/>
          </p:nvSpPr>
          <p:spPr bwMode="auto">
            <a:xfrm>
              <a:off x="4967288" y="-1430338"/>
              <a:ext cx="60325" cy="169863"/>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6" name="Freeform 124"/>
            <p:cNvSpPr/>
            <p:nvPr/>
          </p:nvSpPr>
          <p:spPr bwMode="auto">
            <a:xfrm>
              <a:off x="4967288" y="57150"/>
              <a:ext cx="60325" cy="169863"/>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7" name="Freeform 125"/>
            <p:cNvSpPr/>
            <p:nvPr/>
          </p:nvSpPr>
          <p:spPr bwMode="auto">
            <a:xfrm>
              <a:off x="5467351" y="-1192213"/>
              <a:ext cx="133350" cy="133350"/>
            </a:xfrm>
            <a:custGeom>
              <a:avLst/>
              <a:gdLst>
                <a:gd name="T0" fmla="*/ 18 w 35"/>
                <a:gd name="T1" fmla="*/ 22 h 35"/>
                <a:gd name="T2" fmla="*/ 31 w 35"/>
                <a:gd name="T3" fmla="*/ 9 h 35"/>
                <a:gd name="T4" fmla="*/ 26 w 35"/>
                <a:gd name="T5" fmla="*/ 2 h 35"/>
                <a:gd name="T6" fmla="*/ 1 w 35"/>
                <a:gd name="T7" fmla="*/ 31 h 35"/>
                <a:gd name="T8" fmla="*/ 6 w 35"/>
                <a:gd name="T9" fmla="*/ 34 h 35"/>
                <a:gd name="T10" fmla="*/ 18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8" y="22"/>
                  </a:moveTo>
                  <a:cubicBezTo>
                    <a:pt x="22" y="17"/>
                    <a:pt x="26" y="13"/>
                    <a:pt x="31" y="9"/>
                  </a:cubicBezTo>
                  <a:cubicBezTo>
                    <a:pt x="35" y="6"/>
                    <a:pt x="30" y="0"/>
                    <a:pt x="26" y="2"/>
                  </a:cubicBezTo>
                  <a:cubicBezTo>
                    <a:pt x="17" y="9"/>
                    <a:pt x="2" y="19"/>
                    <a:pt x="1" y="31"/>
                  </a:cubicBezTo>
                  <a:cubicBezTo>
                    <a:pt x="0" y="34"/>
                    <a:pt x="4" y="35"/>
                    <a:pt x="6" y="34"/>
                  </a:cubicBezTo>
                  <a:cubicBezTo>
                    <a:pt x="11" y="31"/>
                    <a:pt x="14" y="26"/>
                    <a:pt x="18"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8" name="Freeform 126"/>
            <p:cNvSpPr/>
            <p:nvPr/>
          </p:nvSpPr>
          <p:spPr bwMode="auto">
            <a:xfrm>
              <a:off x="4416426" y="-141287"/>
              <a:ext cx="133350" cy="133350"/>
            </a:xfrm>
            <a:custGeom>
              <a:avLst/>
              <a:gdLst>
                <a:gd name="T0" fmla="*/ 17 w 35"/>
                <a:gd name="T1" fmla="*/ 22 h 35"/>
                <a:gd name="T2" fmla="*/ 31 w 35"/>
                <a:gd name="T3" fmla="*/ 9 h 35"/>
                <a:gd name="T4" fmla="*/ 26 w 35"/>
                <a:gd name="T5" fmla="*/ 3 h 35"/>
                <a:gd name="T6" fmla="*/ 0 w 35"/>
                <a:gd name="T7" fmla="*/ 31 h 35"/>
                <a:gd name="T8" fmla="*/ 6 w 35"/>
                <a:gd name="T9" fmla="*/ 34 h 35"/>
                <a:gd name="T10" fmla="*/ 17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7" y="22"/>
                  </a:moveTo>
                  <a:cubicBezTo>
                    <a:pt x="21" y="17"/>
                    <a:pt x="26" y="13"/>
                    <a:pt x="31" y="9"/>
                  </a:cubicBezTo>
                  <a:cubicBezTo>
                    <a:pt x="35" y="6"/>
                    <a:pt x="30" y="0"/>
                    <a:pt x="26" y="3"/>
                  </a:cubicBezTo>
                  <a:cubicBezTo>
                    <a:pt x="17" y="9"/>
                    <a:pt x="2" y="19"/>
                    <a:pt x="0" y="31"/>
                  </a:cubicBezTo>
                  <a:cubicBezTo>
                    <a:pt x="0" y="34"/>
                    <a:pt x="4" y="35"/>
                    <a:pt x="6" y="34"/>
                  </a:cubicBezTo>
                  <a:cubicBezTo>
                    <a:pt x="11" y="31"/>
                    <a:pt x="14" y="26"/>
                    <a:pt x="17"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79" name="Freeform 127"/>
            <p:cNvSpPr/>
            <p:nvPr/>
          </p:nvSpPr>
          <p:spPr bwMode="auto">
            <a:xfrm>
              <a:off x="5661026" y="-633413"/>
              <a:ext cx="171450" cy="60325"/>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80" name="Freeform 128"/>
            <p:cNvSpPr/>
            <p:nvPr/>
          </p:nvSpPr>
          <p:spPr bwMode="auto">
            <a:xfrm>
              <a:off x="4173538" y="-633413"/>
              <a:ext cx="169863" cy="60325"/>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81" name="Freeform 129"/>
            <p:cNvSpPr/>
            <p:nvPr/>
          </p:nvSpPr>
          <p:spPr bwMode="auto">
            <a:xfrm>
              <a:off x="5459413" y="-133350"/>
              <a:ext cx="133350" cy="133350"/>
            </a:xfrm>
            <a:custGeom>
              <a:avLst/>
              <a:gdLst>
                <a:gd name="T0" fmla="*/ 13 w 35"/>
                <a:gd name="T1" fmla="*/ 18 h 35"/>
                <a:gd name="T2" fmla="*/ 26 w 35"/>
                <a:gd name="T3" fmla="*/ 31 h 35"/>
                <a:gd name="T4" fmla="*/ 32 w 35"/>
                <a:gd name="T5" fmla="*/ 26 h 35"/>
                <a:gd name="T6" fmla="*/ 4 w 35"/>
                <a:gd name="T7" fmla="*/ 1 h 35"/>
                <a:gd name="T8" fmla="*/ 1 w 35"/>
                <a:gd name="T9" fmla="*/ 6 h 35"/>
                <a:gd name="T10" fmla="*/ 13 w 35"/>
                <a:gd name="T11" fmla="*/ 18 h 35"/>
              </a:gdLst>
              <a:ahLst/>
              <a:cxnLst>
                <a:cxn ang="0">
                  <a:pos x="T0" y="T1"/>
                </a:cxn>
                <a:cxn ang="0">
                  <a:pos x="T2" y="T3"/>
                </a:cxn>
                <a:cxn ang="0">
                  <a:pos x="T4" y="T5"/>
                </a:cxn>
                <a:cxn ang="0">
                  <a:pos x="T6" y="T7"/>
                </a:cxn>
                <a:cxn ang="0">
                  <a:pos x="T8" y="T9"/>
                </a:cxn>
                <a:cxn ang="0">
                  <a:pos x="T10" y="T11"/>
                </a:cxn>
              </a:cxnLst>
              <a:rect l="0" t="0" r="r" b="b"/>
              <a:pathLst>
                <a:path w="35" h="35">
                  <a:moveTo>
                    <a:pt x="13" y="18"/>
                  </a:moveTo>
                  <a:cubicBezTo>
                    <a:pt x="18" y="22"/>
                    <a:pt x="22" y="26"/>
                    <a:pt x="26" y="31"/>
                  </a:cubicBezTo>
                  <a:cubicBezTo>
                    <a:pt x="29" y="35"/>
                    <a:pt x="35" y="30"/>
                    <a:pt x="32" y="26"/>
                  </a:cubicBezTo>
                  <a:cubicBezTo>
                    <a:pt x="26" y="17"/>
                    <a:pt x="16" y="2"/>
                    <a:pt x="4" y="1"/>
                  </a:cubicBezTo>
                  <a:cubicBezTo>
                    <a:pt x="1" y="0"/>
                    <a:pt x="0" y="4"/>
                    <a:pt x="1" y="6"/>
                  </a:cubicBezTo>
                  <a:cubicBezTo>
                    <a:pt x="4" y="11"/>
                    <a:pt x="9" y="14"/>
                    <a:pt x="13" y="18"/>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82" name="Freeform 130"/>
            <p:cNvSpPr/>
            <p:nvPr/>
          </p:nvSpPr>
          <p:spPr bwMode="auto">
            <a:xfrm>
              <a:off x="4408488" y="-1184275"/>
              <a:ext cx="133350" cy="133350"/>
            </a:xfrm>
            <a:custGeom>
              <a:avLst/>
              <a:gdLst>
                <a:gd name="T0" fmla="*/ 13 w 35"/>
                <a:gd name="T1" fmla="*/ 17 h 35"/>
                <a:gd name="T2" fmla="*/ 25 w 35"/>
                <a:gd name="T3" fmla="*/ 31 h 35"/>
                <a:gd name="T4" fmla="*/ 32 w 35"/>
                <a:gd name="T5" fmla="*/ 26 h 35"/>
                <a:gd name="T6" fmla="*/ 4 w 35"/>
                <a:gd name="T7" fmla="*/ 0 h 35"/>
                <a:gd name="T8" fmla="*/ 1 w 35"/>
                <a:gd name="T9" fmla="*/ 6 h 35"/>
                <a:gd name="T10" fmla="*/ 13 w 35"/>
                <a:gd name="T11" fmla="*/ 17 h 35"/>
              </a:gdLst>
              <a:ahLst/>
              <a:cxnLst>
                <a:cxn ang="0">
                  <a:pos x="T0" y="T1"/>
                </a:cxn>
                <a:cxn ang="0">
                  <a:pos x="T2" y="T3"/>
                </a:cxn>
                <a:cxn ang="0">
                  <a:pos x="T4" y="T5"/>
                </a:cxn>
                <a:cxn ang="0">
                  <a:pos x="T6" y="T7"/>
                </a:cxn>
                <a:cxn ang="0">
                  <a:pos x="T8" y="T9"/>
                </a:cxn>
                <a:cxn ang="0">
                  <a:pos x="T10" y="T11"/>
                </a:cxn>
              </a:cxnLst>
              <a:rect l="0" t="0" r="r" b="b"/>
              <a:pathLst>
                <a:path w="35" h="35">
                  <a:moveTo>
                    <a:pt x="13" y="17"/>
                  </a:moveTo>
                  <a:cubicBezTo>
                    <a:pt x="18" y="22"/>
                    <a:pt x="22" y="26"/>
                    <a:pt x="25" y="31"/>
                  </a:cubicBezTo>
                  <a:cubicBezTo>
                    <a:pt x="28" y="35"/>
                    <a:pt x="35" y="30"/>
                    <a:pt x="32" y="26"/>
                  </a:cubicBezTo>
                  <a:cubicBezTo>
                    <a:pt x="26" y="17"/>
                    <a:pt x="16" y="2"/>
                    <a:pt x="4" y="0"/>
                  </a:cubicBezTo>
                  <a:cubicBezTo>
                    <a:pt x="1" y="0"/>
                    <a:pt x="0" y="4"/>
                    <a:pt x="1" y="6"/>
                  </a:cubicBezTo>
                  <a:cubicBezTo>
                    <a:pt x="3" y="11"/>
                    <a:pt x="9" y="14"/>
                    <a:pt x="13" y="17"/>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8983" name="MH_Others_1"/>
          <p:cNvSpPr txBox="1"/>
          <p:nvPr>
            <p:custDataLst>
              <p:tags r:id="rId1"/>
            </p:custDataLst>
          </p:nvPr>
        </p:nvSpPr>
        <p:spPr>
          <a:xfrm>
            <a:off x="3284373" y="1774197"/>
            <a:ext cx="2167294" cy="523220"/>
          </a:xfrm>
          <a:prstGeom prst="rect">
            <a:avLst/>
          </a:prstGeom>
          <a:noFill/>
        </p:spPr>
        <p:txBody>
          <a:bodyPr wrap="none">
            <a:noAutofit/>
          </a:bodyPr>
          <a:lstStyle/>
          <a:p>
            <a:pPr algn="dist"/>
            <a:r>
              <a:rPr lang="en-US" altLang="zh-CN" sz="2800" spc="400" dirty="0">
                <a:solidFill>
                  <a:srgbClr val="A4BB49"/>
                </a:solidFill>
                <a:latin typeface="微软雅黑" panose="020B0503020204020204" pitchFamily="34" charset="-122"/>
                <a:ea typeface="微软雅黑" panose="020B0503020204020204" pitchFamily="34" charset="-122"/>
              </a:rPr>
              <a:t>CONTENTS</a:t>
            </a:r>
            <a:endParaRPr lang="zh-CN" altLang="en-US" sz="2800" spc="400" dirty="0">
              <a:solidFill>
                <a:srgbClr val="A4BB49"/>
              </a:solidFill>
              <a:latin typeface="微软雅黑" panose="020B0503020204020204" pitchFamily="34" charset="-122"/>
              <a:ea typeface="微软雅黑" panose="020B0503020204020204" pitchFamily="34" charset="-122"/>
            </a:endParaRPr>
          </a:p>
        </p:txBody>
      </p:sp>
      <p:sp>
        <p:nvSpPr>
          <p:cNvPr id="1048984" name="矩形 38"/>
          <p:cNvSpPr/>
          <p:nvPr/>
        </p:nvSpPr>
        <p:spPr>
          <a:xfrm>
            <a:off x="3062193" y="3563574"/>
            <a:ext cx="1620958" cy="523220"/>
          </a:xfrm>
          <a:prstGeom prst="rect">
            <a:avLst/>
          </a:prstGeom>
          <a:noFill/>
        </p:spPr>
        <p:txBody>
          <a:bodyPr wrap="none">
            <a:spAutoFit/>
          </a:bodyPr>
          <a:lstStyle/>
          <a:p>
            <a:pPr algn="ct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项目背景</a:t>
            </a:r>
          </a:p>
        </p:txBody>
      </p:sp>
      <p:sp>
        <p:nvSpPr>
          <p:cNvPr id="1048985" name="矩形 39"/>
          <p:cNvSpPr/>
          <p:nvPr/>
        </p:nvSpPr>
        <p:spPr>
          <a:xfrm>
            <a:off x="8223769" y="5048688"/>
            <a:ext cx="1620958" cy="523220"/>
          </a:xfrm>
          <a:prstGeom prst="rect">
            <a:avLst/>
          </a:prstGeom>
          <a:noFill/>
        </p:spPr>
        <p:txBody>
          <a:bodyPr wrap="none">
            <a:spAutoFit/>
          </a:bodyPr>
          <a:lstStyle/>
          <a:p>
            <a:pPr algn="ct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理赔介绍</a:t>
            </a:r>
          </a:p>
        </p:txBody>
      </p:sp>
      <p:sp>
        <p:nvSpPr>
          <p:cNvPr id="1048986" name="矩形 40"/>
          <p:cNvSpPr/>
          <p:nvPr/>
        </p:nvSpPr>
        <p:spPr>
          <a:xfrm>
            <a:off x="8220556" y="3563574"/>
            <a:ext cx="1620958" cy="523220"/>
          </a:xfrm>
          <a:prstGeom prst="rect">
            <a:avLst/>
          </a:prstGeom>
          <a:noFill/>
        </p:spPr>
        <p:txBody>
          <a:bodyPr wrap="none">
            <a:spAutoFit/>
          </a:bodyPr>
          <a:lstStyle/>
          <a:p>
            <a:pPr algn="ct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保障方案</a:t>
            </a:r>
          </a:p>
        </p:txBody>
      </p:sp>
      <p:sp>
        <p:nvSpPr>
          <p:cNvPr id="1048987" name="矩形 41"/>
          <p:cNvSpPr/>
          <p:nvPr/>
        </p:nvSpPr>
        <p:spPr>
          <a:xfrm>
            <a:off x="3074681" y="5016689"/>
            <a:ext cx="1620958" cy="523220"/>
          </a:xfrm>
          <a:prstGeom prst="rect">
            <a:avLst/>
          </a:prstGeom>
          <a:noFill/>
        </p:spPr>
        <p:txBody>
          <a:bodyPr wrap="none">
            <a:spAutoFit/>
          </a:bodyPr>
          <a:lstStyle/>
          <a:p>
            <a:pPr algn="ctr"/>
            <a:r>
              <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投保流程</a:t>
            </a:r>
          </a:p>
        </p:txBody>
      </p:sp>
      <p:sp>
        <p:nvSpPr>
          <p:cNvPr id="1048988" name="MH_Number_1"/>
          <p:cNvSpPr/>
          <p:nvPr>
            <p:custDataLst>
              <p:tags r:id="rId2"/>
            </p:custDataLst>
          </p:nvPr>
        </p:nvSpPr>
        <p:spPr>
          <a:xfrm>
            <a:off x="1356217" y="3533523"/>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48989" name="MH_Number_1"/>
          <p:cNvSpPr/>
          <p:nvPr>
            <p:custDataLst>
              <p:tags r:id="rId3"/>
            </p:custDataLst>
          </p:nvPr>
        </p:nvSpPr>
        <p:spPr>
          <a:xfrm>
            <a:off x="6496122" y="351284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48990" name="MH_Number_1"/>
          <p:cNvSpPr/>
          <p:nvPr>
            <p:custDataLst>
              <p:tags r:id="rId4"/>
            </p:custDataLst>
          </p:nvPr>
        </p:nvSpPr>
        <p:spPr>
          <a:xfrm>
            <a:off x="1356217" y="4959266"/>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48991" name="MH_Number_1"/>
          <p:cNvSpPr/>
          <p:nvPr>
            <p:custDataLst>
              <p:tags r:id="rId5"/>
            </p:custDataLst>
          </p:nvPr>
        </p:nvSpPr>
        <p:spPr>
          <a:xfrm>
            <a:off x="6484095" y="498433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45729" name="直接连接符 46"/>
          <p:cNvCxnSpPr>
            <a:cxnSpLocks/>
          </p:cNvCxnSpPr>
          <p:nvPr/>
        </p:nvCxnSpPr>
        <p:spPr>
          <a:xfrm>
            <a:off x="2089082" y="4098896"/>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cxnSp>
        <p:nvCxnSpPr>
          <p:cNvPr id="3145730" name="直接连接符 47"/>
          <p:cNvCxnSpPr>
            <a:cxnSpLocks/>
          </p:cNvCxnSpPr>
          <p:nvPr/>
        </p:nvCxnSpPr>
        <p:spPr>
          <a:xfrm>
            <a:off x="7262352" y="4098896"/>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cxnSp>
        <p:nvCxnSpPr>
          <p:cNvPr id="3145731" name="直接连接符 48"/>
          <p:cNvCxnSpPr>
            <a:cxnSpLocks/>
          </p:cNvCxnSpPr>
          <p:nvPr/>
        </p:nvCxnSpPr>
        <p:spPr>
          <a:xfrm>
            <a:off x="2104322" y="5555149"/>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cxnSp>
        <p:nvCxnSpPr>
          <p:cNvPr id="3145732" name="直接连接符 49"/>
          <p:cNvCxnSpPr>
            <a:cxnSpLocks/>
          </p:cNvCxnSpPr>
          <p:nvPr/>
        </p:nvCxnSpPr>
        <p:spPr>
          <a:xfrm>
            <a:off x="7277592" y="5555149"/>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048992" name="文本框 50"/>
          <p:cNvSpPr txBox="1"/>
          <p:nvPr/>
        </p:nvSpPr>
        <p:spPr>
          <a:xfrm>
            <a:off x="1191307" y="1084252"/>
            <a:ext cx="2011681" cy="1170940"/>
          </a:xfrm>
          <a:prstGeom prst="rect">
            <a:avLst/>
          </a:prstGeom>
          <a:noFill/>
        </p:spPr>
        <p:txBody>
          <a:bodyPr wrap="none" rtlCol="0">
            <a:spAutoFit/>
          </a:bodyPr>
          <a:lstStyle/>
          <a:p>
            <a:r>
              <a:rPr lang="zh-CN" altLang="en-US" sz="7200" dirty="0">
                <a:ln w="76200">
                  <a:noFill/>
                </a:ln>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1048992"/>
                                        </p:tgtEl>
                                        <p:attrNameLst>
                                          <p:attrName>style.visibility</p:attrName>
                                        </p:attrNameLst>
                                      </p:cBhvr>
                                      <p:to>
                                        <p:strVal val="visible"/>
                                      </p:to>
                                    </p:set>
                                    <p:animEffect transition="in" filter="fade">
                                      <p:cBhvr>
                                        <p:cTn id="7" dur="500"/>
                                        <p:tgtEl>
                                          <p:spTgt spid="1048992"/>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048983"/>
                                        </p:tgtEl>
                                        <p:attrNameLst>
                                          <p:attrName>style.visibility</p:attrName>
                                        </p:attrNameLst>
                                      </p:cBhvr>
                                      <p:to>
                                        <p:strVal val="visible"/>
                                      </p:to>
                                    </p:set>
                                    <p:animEffect transition="in" filter="fade">
                                      <p:cBhvr>
                                        <p:cTn id="10" dur="1000"/>
                                        <p:tgtEl>
                                          <p:spTgt spid="1048983"/>
                                        </p:tgtEl>
                                      </p:cBhvr>
                                    </p:animEffect>
                                    <p:anim calcmode="lin" valueType="num">
                                      <p:cBhvr>
                                        <p:cTn id="11" dur="1000" fill="hold"/>
                                        <p:tgtEl>
                                          <p:spTgt spid="1048983"/>
                                        </p:tgtEl>
                                        <p:attrNameLst>
                                          <p:attrName>ppt_x</p:attrName>
                                        </p:attrNameLst>
                                      </p:cBhvr>
                                      <p:tavLst>
                                        <p:tav tm="0">
                                          <p:val>
                                            <p:strVal val="#ppt_x"/>
                                          </p:val>
                                        </p:tav>
                                        <p:tav tm="100000">
                                          <p:val>
                                            <p:strVal val="#ppt_x"/>
                                          </p:val>
                                        </p:tav>
                                      </p:tavLst>
                                    </p:anim>
                                    <p:anim calcmode="lin" valueType="num">
                                      <p:cBhvr>
                                        <p:cTn id="12" dur="1000" fill="hold"/>
                                        <p:tgtEl>
                                          <p:spTgt spid="1048983"/>
                                        </p:tgtEl>
                                        <p:attrNameLst>
                                          <p:attrName>ppt_y</p:attrName>
                                        </p:attrNameLst>
                                      </p:cBhvr>
                                      <p:tavLst>
                                        <p:tav tm="0">
                                          <p:val>
                                            <p:strVal val="#ppt_y-.1"/>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1048988"/>
                                        </p:tgtEl>
                                        <p:attrNameLst>
                                          <p:attrName>style.visibility</p:attrName>
                                        </p:attrNameLst>
                                      </p:cBhvr>
                                      <p:to>
                                        <p:strVal val="visible"/>
                                      </p:to>
                                    </p:set>
                                    <p:animEffect transition="in" filter="fade">
                                      <p:cBhvr>
                                        <p:cTn id="15" dur="500"/>
                                        <p:tgtEl>
                                          <p:spTgt spid="1048988"/>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1048989"/>
                                        </p:tgtEl>
                                        <p:attrNameLst>
                                          <p:attrName>style.visibility</p:attrName>
                                        </p:attrNameLst>
                                      </p:cBhvr>
                                      <p:to>
                                        <p:strVal val="visible"/>
                                      </p:to>
                                    </p:set>
                                    <p:animEffect transition="in" filter="fade">
                                      <p:cBhvr>
                                        <p:cTn id="18" dur="500"/>
                                        <p:tgtEl>
                                          <p:spTgt spid="1048989"/>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048990"/>
                                        </p:tgtEl>
                                        <p:attrNameLst>
                                          <p:attrName>style.visibility</p:attrName>
                                        </p:attrNameLst>
                                      </p:cBhvr>
                                      <p:to>
                                        <p:strVal val="visible"/>
                                      </p:to>
                                    </p:set>
                                    <p:animEffect transition="in" filter="fade">
                                      <p:cBhvr>
                                        <p:cTn id="21" dur="500"/>
                                        <p:tgtEl>
                                          <p:spTgt spid="1048990"/>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1048991"/>
                                        </p:tgtEl>
                                        <p:attrNameLst>
                                          <p:attrName>style.visibility</p:attrName>
                                        </p:attrNameLst>
                                      </p:cBhvr>
                                      <p:to>
                                        <p:strVal val="visible"/>
                                      </p:to>
                                    </p:set>
                                    <p:animEffect transition="in" filter="fade">
                                      <p:cBhvr>
                                        <p:cTn id="24" dur="500"/>
                                        <p:tgtEl>
                                          <p:spTgt spid="1048991"/>
                                        </p:tgtEl>
                                      </p:cBhvr>
                                    </p:animEffect>
                                  </p:childTnLst>
                                </p:cTn>
                              </p:par>
                              <p:par>
                                <p:cTn id="25" presetID="22" presetClass="entr" presetSubtype="8" fill="hold" grpId="0" nodeType="withEffect">
                                  <p:stCondLst>
                                    <p:cond delay="900"/>
                                  </p:stCondLst>
                                  <p:childTnLst>
                                    <p:set>
                                      <p:cBhvr>
                                        <p:cTn id="26" dur="1" fill="hold">
                                          <p:stCondLst>
                                            <p:cond delay="0"/>
                                          </p:stCondLst>
                                        </p:cTn>
                                        <p:tgtEl>
                                          <p:spTgt spid="1048984"/>
                                        </p:tgtEl>
                                        <p:attrNameLst>
                                          <p:attrName>style.visibility</p:attrName>
                                        </p:attrNameLst>
                                      </p:cBhvr>
                                      <p:to>
                                        <p:strVal val="visible"/>
                                      </p:to>
                                    </p:set>
                                    <p:animEffect transition="in" filter="wipe(left)">
                                      <p:cBhvr>
                                        <p:cTn id="27" dur="500"/>
                                        <p:tgtEl>
                                          <p:spTgt spid="1048984"/>
                                        </p:tgtEl>
                                      </p:cBhvr>
                                    </p:animEffect>
                                  </p:childTnLst>
                                </p:cTn>
                              </p:par>
                              <p:par>
                                <p:cTn id="28" presetID="22" presetClass="entr" presetSubtype="8" fill="hold" grpId="0" nodeType="withEffect">
                                  <p:stCondLst>
                                    <p:cond delay="900"/>
                                  </p:stCondLst>
                                  <p:childTnLst>
                                    <p:set>
                                      <p:cBhvr>
                                        <p:cTn id="29" dur="1" fill="hold">
                                          <p:stCondLst>
                                            <p:cond delay="0"/>
                                          </p:stCondLst>
                                        </p:cTn>
                                        <p:tgtEl>
                                          <p:spTgt spid="1048985"/>
                                        </p:tgtEl>
                                        <p:attrNameLst>
                                          <p:attrName>style.visibility</p:attrName>
                                        </p:attrNameLst>
                                      </p:cBhvr>
                                      <p:to>
                                        <p:strVal val="visible"/>
                                      </p:to>
                                    </p:set>
                                    <p:animEffect transition="in" filter="wipe(left)">
                                      <p:cBhvr>
                                        <p:cTn id="30" dur="500"/>
                                        <p:tgtEl>
                                          <p:spTgt spid="1048985"/>
                                        </p:tgtEl>
                                      </p:cBhvr>
                                    </p:animEffect>
                                  </p:childTnLst>
                                </p:cTn>
                              </p:par>
                              <p:par>
                                <p:cTn id="31" presetID="22" presetClass="entr" presetSubtype="8" fill="hold" grpId="0" nodeType="withEffect">
                                  <p:stCondLst>
                                    <p:cond delay="900"/>
                                  </p:stCondLst>
                                  <p:childTnLst>
                                    <p:set>
                                      <p:cBhvr>
                                        <p:cTn id="32" dur="1" fill="hold">
                                          <p:stCondLst>
                                            <p:cond delay="0"/>
                                          </p:stCondLst>
                                        </p:cTn>
                                        <p:tgtEl>
                                          <p:spTgt spid="1048986"/>
                                        </p:tgtEl>
                                        <p:attrNameLst>
                                          <p:attrName>style.visibility</p:attrName>
                                        </p:attrNameLst>
                                      </p:cBhvr>
                                      <p:to>
                                        <p:strVal val="visible"/>
                                      </p:to>
                                    </p:set>
                                    <p:animEffect transition="in" filter="wipe(left)">
                                      <p:cBhvr>
                                        <p:cTn id="33" dur="500"/>
                                        <p:tgtEl>
                                          <p:spTgt spid="1048986"/>
                                        </p:tgtEl>
                                      </p:cBhvr>
                                    </p:animEffect>
                                  </p:childTnLst>
                                </p:cTn>
                              </p:par>
                              <p:par>
                                <p:cTn id="34" presetID="22" presetClass="entr" presetSubtype="8" fill="hold" grpId="0" nodeType="withEffect">
                                  <p:stCondLst>
                                    <p:cond delay="900"/>
                                  </p:stCondLst>
                                  <p:childTnLst>
                                    <p:set>
                                      <p:cBhvr>
                                        <p:cTn id="35" dur="1" fill="hold">
                                          <p:stCondLst>
                                            <p:cond delay="0"/>
                                          </p:stCondLst>
                                        </p:cTn>
                                        <p:tgtEl>
                                          <p:spTgt spid="1048987"/>
                                        </p:tgtEl>
                                        <p:attrNameLst>
                                          <p:attrName>style.visibility</p:attrName>
                                        </p:attrNameLst>
                                      </p:cBhvr>
                                      <p:to>
                                        <p:strVal val="visible"/>
                                      </p:to>
                                    </p:set>
                                    <p:animEffect transition="in" filter="wipe(left)">
                                      <p:cBhvr>
                                        <p:cTn id="36" dur="500"/>
                                        <p:tgtEl>
                                          <p:spTgt spid="1048987"/>
                                        </p:tgtEl>
                                      </p:cBhvr>
                                    </p:animEffect>
                                  </p:childTnLst>
                                </p:cTn>
                              </p:par>
                              <p:par>
                                <p:cTn id="37" presetID="22" presetClass="entr" presetSubtype="8" fill="hold" nodeType="withEffect">
                                  <p:stCondLst>
                                    <p:cond delay="600"/>
                                  </p:stCondLst>
                                  <p:childTnLst>
                                    <p:set>
                                      <p:cBhvr>
                                        <p:cTn id="38" dur="1" fill="hold">
                                          <p:stCondLst>
                                            <p:cond delay="0"/>
                                          </p:stCondLst>
                                        </p:cTn>
                                        <p:tgtEl>
                                          <p:spTgt spid="3145729"/>
                                        </p:tgtEl>
                                        <p:attrNameLst>
                                          <p:attrName>style.visibility</p:attrName>
                                        </p:attrNameLst>
                                      </p:cBhvr>
                                      <p:to>
                                        <p:strVal val="visible"/>
                                      </p:to>
                                    </p:set>
                                    <p:animEffect transition="in" filter="wipe(left)">
                                      <p:cBhvr>
                                        <p:cTn id="39" dur="500"/>
                                        <p:tgtEl>
                                          <p:spTgt spid="3145729"/>
                                        </p:tgtEl>
                                      </p:cBhvr>
                                    </p:animEffect>
                                  </p:childTnLst>
                                </p:cTn>
                              </p:par>
                              <p:par>
                                <p:cTn id="40" presetID="22" presetClass="entr" presetSubtype="8" fill="hold" nodeType="withEffect">
                                  <p:stCondLst>
                                    <p:cond delay="600"/>
                                  </p:stCondLst>
                                  <p:childTnLst>
                                    <p:set>
                                      <p:cBhvr>
                                        <p:cTn id="41" dur="1" fill="hold">
                                          <p:stCondLst>
                                            <p:cond delay="0"/>
                                          </p:stCondLst>
                                        </p:cTn>
                                        <p:tgtEl>
                                          <p:spTgt spid="3145730"/>
                                        </p:tgtEl>
                                        <p:attrNameLst>
                                          <p:attrName>style.visibility</p:attrName>
                                        </p:attrNameLst>
                                      </p:cBhvr>
                                      <p:to>
                                        <p:strVal val="visible"/>
                                      </p:to>
                                    </p:set>
                                    <p:animEffect transition="in" filter="wipe(left)">
                                      <p:cBhvr>
                                        <p:cTn id="42" dur="500"/>
                                        <p:tgtEl>
                                          <p:spTgt spid="3145730"/>
                                        </p:tgtEl>
                                      </p:cBhvr>
                                    </p:animEffect>
                                  </p:childTnLst>
                                </p:cTn>
                              </p:par>
                              <p:par>
                                <p:cTn id="43" presetID="22" presetClass="entr" presetSubtype="8" fill="hold" nodeType="withEffect">
                                  <p:stCondLst>
                                    <p:cond delay="600"/>
                                  </p:stCondLst>
                                  <p:childTnLst>
                                    <p:set>
                                      <p:cBhvr>
                                        <p:cTn id="44" dur="1" fill="hold">
                                          <p:stCondLst>
                                            <p:cond delay="0"/>
                                          </p:stCondLst>
                                        </p:cTn>
                                        <p:tgtEl>
                                          <p:spTgt spid="3145731"/>
                                        </p:tgtEl>
                                        <p:attrNameLst>
                                          <p:attrName>style.visibility</p:attrName>
                                        </p:attrNameLst>
                                      </p:cBhvr>
                                      <p:to>
                                        <p:strVal val="visible"/>
                                      </p:to>
                                    </p:set>
                                    <p:animEffect transition="in" filter="wipe(left)">
                                      <p:cBhvr>
                                        <p:cTn id="45" dur="500"/>
                                        <p:tgtEl>
                                          <p:spTgt spid="3145731"/>
                                        </p:tgtEl>
                                      </p:cBhvr>
                                    </p:animEffect>
                                  </p:childTnLst>
                                </p:cTn>
                              </p:par>
                              <p:par>
                                <p:cTn id="46" presetID="22" presetClass="entr" presetSubtype="8" fill="hold" nodeType="withEffect">
                                  <p:stCondLst>
                                    <p:cond delay="600"/>
                                  </p:stCondLst>
                                  <p:childTnLst>
                                    <p:set>
                                      <p:cBhvr>
                                        <p:cTn id="47" dur="1" fill="hold">
                                          <p:stCondLst>
                                            <p:cond delay="0"/>
                                          </p:stCondLst>
                                        </p:cTn>
                                        <p:tgtEl>
                                          <p:spTgt spid="3145732"/>
                                        </p:tgtEl>
                                        <p:attrNameLst>
                                          <p:attrName>style.visibility</p:attrName>
                                        </p:attrNameLst>
                                      </p:cBhvr>
                                      <p:to>
                                        <p:strVal val="visible"/>
                                      </p:to>
                                    </p:set>
                                    <p:animEffect transition="in" filter="wipe(left)">
                                      <p:cBhvr>
                                        <p:cTn id="48" dur="500"/>
                                        <p:tgtEl>
                                          <p:spTgt spid="3145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83" grpId="0"/>
      <p:bldP spid="1048984" grpId="0"/>
      <p:bldP spid="1048985" grpId="0"/>
      <p:bldP spid="1048986" grpId="0"/>
      <p:bldP spid="1048987" grpId="0"/>
      <p:bldP spid="1048988" grpId="0" animBg="1"/>
      <p:bldP spid="1048989" grpId="0" animBg="1"/>
      <p:bldP spid="1048990" grpId="0" animBg="1"/>
      <p:bldP spid="1048991" grpId="0" animBg="1"/>
      <p:bldP spid="104899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451935" y="994590"/>
            <a:ext cx="6912768" cy="5614610"/>
          </a:xfrm>
          <a:prstGeom prst="rect">
            <a:avLst/>
          </a:prstGeom>
        </p:spPr>
        <p:style>
          <a:lnRef idx="1">
            <a:schemeClr val="accent5"/>
          </a:lnRef>
          <a:fillRef idx="2">
            <a:schemeClr val="accent5"/>
          </a:fillRef>
          <a:effectRef idx="1">
            <a:schemeClr val="accent5"/>
          </a:effectRef>
          <a:fontRef idx="minor">
            <a:schemeClr val="dk1"/>
          </a:fontRef>
        </p:style>
        <p:txBody>
          <a:bodyPr wrap="square" lIns="121917" tIns="60958" rIns="121917" bIns="60958" rtlCol="0">
            <a:spAutoFit/>
          </a:bodyPr>
          <a:lstStyle/>
          <a:p>
            <a:pPr lvl="0">
              <a:lnSpc>
                <a:spcPct val="150000"/>
              </a:lnSpc>
            </a:pPr>
            <a:r>
              <a:rPr lang="zh-CN" altLang="en-US" sz="2000" b="1" dirty="0">
                <a:latin typeface="微软雅黑" panose="020B0503020204020204" pitchFamily="34" charset="-122"/>
                <a:ea typeface="微软雅黑" panose="020B0503020204020204" pitchFamily="34" charset="-122"/>
              </a:rPr>
              <a:t>       </a:t>
            </a:r>
            <a:r>
              <a:rPr lang="en-US" altLang="zh-CN" sz="2000" b="1" dirty="0">
                <a:latin typeface="微软雅黑" panose="020B0503020204020204" pitchFamily="34" charset="-122"/>
                <a:ea typeface="微软雅黑" panose="020B0503020204020204" pitchFamily="34" charset="-122"/>
              </a:rPr>
              <a:t>1.</a:t>
            </a:r>
            <a:r>
              <a:rPr lang="zh-CN" altLang="en-US" sz="2000" b="1" dirty="0"/>
              <a:t>被保险人刘某，海淀区低保家庭，</a:t>
            </a:r>
            <a:r>
              <a:rPr lang="en-US" altLang="zh-CN" sz="2000" b="1" dirty="0"/>
              <a:t>2022</a:t>
            </a:r>
            <a:r>
              <a:rPr lang="zh-CN" altLang="en-US" sz="2000" b="1" dirty="0"/>
              <a:t>年财政支付为其家庭投保计划生育家庭意外伤害保险，共计交纳保费</a:t>
            </a:r>
            <a:r>
              <a:rPr lang="en-US" altLang="zh-CN" sz="2000" b="1" dirty="0"/>
              <a:t>30</a:t>
            </a:r>
            <a:r>
              <a:rPr lang="zh-CN" altLang="en-US" sz="2000" b="1" dirty="0"/>
              <a:t>元。</a:t>
            </a:r>
            <a:r>
              <a:rPr lang="en-US" altLang="zh-CN" sz="2000" b="1" dirty="0"/>
              <a:t>2022</a:t>
            </a:r>
            <a:r>
              <a:rPr lang="zh-CN" altLang="en-US" sz="2000" b="1" dirty="0"/>
              <a:t>年</a:t>
            </a:r>
            <a:r>
              <a:rPr lang="en-US" altLang="zh-CN" sz="2000" b="1" dirty="0"/>
              <a:t>10</a:t>
            </a:r>
            <a:r>
              <a:rPr lang="zh-CN" altLang="en-US" sz="2000" b="1" dirty="0"/>
              <a:t>月，刘某因驾驶摩托车摔伤导致右桡（</a:t>
            </a:r>
            <a:r>
              <a:rPr lang="en-US" altLang="zh-CN" sz="2000" b="1" dirty="0" err="1"/>
              <a:t>rao</a:t>
            </a:r>
            <a:r>
              <a:rPr lang="zh-CN" altLang="en-US" sz="2000" b="1" dirty="0"/>
              <a:t>）骨远端骨折住院治疗，保险公司在接到理赔申请后，及时对理赔金额进行了审核，按照责任标准满额赔付意外医疗保险金</a:t>
            </a:r>
            <a:r>
              <a:rPr lang="en-US" altLang="zh-CN" sz="2000" b="1" dirty="0"/>
              <a:t>6000</a:t>
            </a:r>
            <a:r>
              <a:rPr lang="zh-CN" altLang="en-US" sz="2000" b="1" dirty="0"/>
              <a:t>元。</a:t>
            </a:r>
            <a:r>
              <a:rPr lang="zh-CN" altLang="en-US" sz="2000" b="1" dirty="0">
                <a:latin typeface="微软雅黑" panose="020B0503020204020204" pitchFamily="34" charset="-122"/>
                <a:ea typeface="微软雅黑" panose="020B0503020204020204" pitchFamily="34" charset="-122"/>
              </a:rPr>
              <a:t>      </a:t>
            </a:r>
            <a:endParaRPr lang="en-US" altLang="zh-CN" sz="2000" b="1" dirty="0">
              <a:latin typeface="微软雅黑" panose="020B0503020204020204" pitchFamily="34" charset="-122"/>
              <a:ea typeface="微软雅黑" panose="020B0503020204020204" pitchFamily="34" charset="-122"/>
            </a:endParaRPr>
          </a:p>
          <a:p>
            <a:pPr lvl="0">
              <a:lnSpc>
                <a:spcPct val="150000"/>
              </a:lnSpc>
            </a:pPr>
            <a:r>
              <a:rPr lang="en-US" altLang="zh-CN" sz="2000" b="1" dirty="0">
                <a:latin typeface="微软雅黑" panose="020B0503020204020204" pitchFamily="34" charset="-122"/>
                <a:ea typeface="微软雅黑" panose="020B0503020204020204" pitchFamily="34" charset="-122"/>
              </a:rPr>
              <a:t>       2.</a:t>
            </a:r>
            <a:r>
              <a:rPr lang="zh-CN" altLang="en-US" sz="2000" b="1" dirty="0"/>
              <a:t>被保险人刁某，男，</a:t>
            </a:r>
            <a:r>
              <a:rPr lang="en-US" altLang="zh-CN" sz="2000" b="1" dirty="0"/>
              <a:t>73</a:t>
            </a:r>
            <a:r>
              <a:rPr lang="zh-CN" altLang="en-US" sz="2000" b="1" dirty="0"/>
              <a:t>岁，海淀区特扶家庭，由海淀区统一为其投保了住院补贴保险。刁某于</a:t>
            </a:r>
            <a:r>
              <a:rPr lang="en-US" altLang="zh-CN" sz="2000" b="1" dirty="0"/>
              <a:t>2022</a:t>
            </a:r>
            <a:r>
              <a:rPr lang="zh-CN" altLang="en-US" sz="2000" b="1" dirty="0"/>
              <a:t>年</a:t>
            </a:r>
            <a:r>
              <a:rPr lang="en-US" altLang="zh-CN" sz="2000" b="1" dirty="0"/>
              <a:t>4</a:t>
            </a:r>
            <a:r>
              <a:rPr lang="zh-CN" altLang="en-US" sz="2000" b="1" dirty="0"/>
              <a:t>月至</a:t>
            </a:r>
            <a:r>
              <a:rPr lang="en-US" altLang="zh-CN" sz="2000" b="1" dirty="0"/>
              <a:t>11</a:t>
            </a:r>
            <a:r>
              <a:rPr lang="zh-CN" altLang="en-US" sz="2000" b="1" dirty="0"/>
              <a:t>月，因脑梗死及冠状动脉粥样硬化等疾病二次住院治疗。出院后提交理赔申请，保险公司在收到理赔资料后，及时配合专干为老人进行线上理赔审核，</a:t>
            </a:r>
            <a:r>
              <a:rPr lang="en-US" altLang="zh-CN" sz="2000" b="1" dirty="0"/>
              <a:t>2021</a:t>
            </a:r>
            <a:r>
              <a:rPr lang="zh-CN" altLang="en-US" sz="2000" b="1" dirty="0"/>
              <a:t>年度赔付住院补贴保险金</a:t>
            </a:r>
            <a:r>
              <a:rPr lang="en-US" altLang="zh-CN" sz="2000" b="1" dirty="0"/>
              <a:t>3900</a:t>
            </a:r>
            <a:r>
              <a:rPr lang="zh-CN" altLang="en-US" sz="2000" b="1" dirty="0"/>
              <a:t>元，</a:t>
            </a:r>
            <a:r>
              <a:rPr lang="en-US" altLang="zh-CN" sz="2000" b="1" dirty="0"/>
              <a:t>2022</a:t>
            </a:r>
            <a:r>
              <a:rPr lang="zh-CN" altLang="en-US" sz="2000" b="1" dirty="0"/>
              <a:t>年度赔付住院补贴保险金</a:t>
            </a:r>
            <a:r>
              <a:rPr lang="en-US" altLang="zh-CN" sz="2000" b="1" dirty="0"/>
              <a:t>6100</a:t>
            </a:r>
            <a:r>
              <a:rPr lang="zh-CN" altLang="en-US" sz="2000" b="1" dirty="0"/>
              <a:t>元。</a:t>
            </a:r>
            <a:endParaRPr lang="zh-CN" altLang="en-US" sz="1900" b="1" dirty="0">
              <a:latin typeface="微软雅黑" panose="020B0503020204020204" pitchFamily="34" charset="-122"/>
              <a:ea typeface="微软雅黑" panose="020B0503020204020204" pitchFamily="34" charset="-122"/>
            </a:endParaRPr>
          </a:p>
        </p:txBody>
      </p:sp>
      <p:sp>
        <p:nvSpPr>
          <p:cNvPr id="3" name="矩形标注 2"/>
          <p:cNvSpPr/>
          <p:nvPr/>
        </p:nvSpPr>
        <p:spPr>
          <a:xfrm>
            <a:off x="4451935" y="395567"/>
            <a:ext cx="1146413" cy="422183"/>
          </a:xfrm>
          <a:prstGeom prst="wedgeRectCallout">
            <a:avLst>
              <a:gd name="adj1" fmla="val -20833"/>
              <a:gd name="adj2" fmla="val 89047"/>
            </a:avLst>
          </a:prstGeom>
        </p:spPr>
        <p:style>
          <a:lnRef idx="1">
            <a:schemeClr val="accent5"/>
          </a:lnRef>
          <a:fillRef idx="3">
            <a:schemeClr val="accent5"/>
          </a:fillRef>
          <a:effectRef idx="2">
            <a:schemeClr val="accent5"/>
          </a:effectRef>
          <a:fontRef idx="minor">
            <a:schemeClr val="lt1"/>
          </a:fontRef>
        </p:style>
        <p:txBody>
          <a:bodyPr lIns="121917" tIns="60958" rIns="121917" bIns="60958" rtlCol="0" anchor="ctr"/>
          <a:lstStyle/>
          <a:p>
            <a:pPr algn="ctr"/>
            <a:r>
              <a:rPr lang="zh-CN" altLang="en-US" sz="2700" b="1" dirty="0">
                <a:latin typeface="微软雅黑" panose="020B0503020204020204" pitchFamily="34" charset="-122"/>
                <a:ea typeface="微软雅黑" panose="020B0503020204020204" pitchFamily="34" charset="-122"/>
              </a:rPr>
              <a:t>案  例</a:t>
            </a:r>
          </a:p>
        </p:txBody>
      </p:sp>
      <p:sp>
        <p:nvSpPr>
          <p:cNvPr id="12" name="矩形 4"/>
          <p:cNvSpPr/>
          <p:nvPr/>
        </p:nvSpPr>
        <p:spPr>
          <a:xfrm>
            <a:off x="866245" y="213642"/>
            <a:ext cx="3445174"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理赔介绍</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理赔案例</a:t>
            </a:r>
          </a:p>
        </p:txBody>
      </p:sp>
      <p:sp>
        <p:nvSpPr>
          <p:cNvPr id="13"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6" name="直接连接符 6"/>
          <p:cNvCxnSpPr>
            <a:cxnSpLocks/>
          </p:cNvCxnSpPr>
          <p:nvPr/>
        </p:nvCxnSpPr>
        <p:spPr>
          <a:xfrm>
            <a:off x="961824" y="748964"/>
            <a:ext cx="3214391" cy="28958"/>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7" name="Freeform 6"/>
          <p:cNvSpPr/>
          <p:nvPr/>
        </p:nvSpPr>
        <p:spPr bwMode="auto">
          <a:xfrm>
            <a:off x="8954445" y="274315"/>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p:nvPr/>
        </p:nvSpPr>
        <p:spPr bwMode="auto">
          <a:xfrm>
            <a:off x="11687104" y="6425454"/>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4"/>
          <p:cNvSpPr/>
          <p:nvPr/>
        </p:nvSpPr>
        <p:spPr bwMode="auto">
          <a:xfrm>
            <a:off x="982790" y="1308718"/>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4" name="组合 30"/>
          <p:cNvGrpSpPr/>
          <p:nvPr/>
        </p:nvGrpSpPr>
        <p:grpSpPr>
          <a:xfrm>
            <a:off x="1621196" y="5544963"/>
            <a:ext cx="1122004" cy="814894"/>
            <a:chOff x="1495426" y="311151"/>
            <a:chExt cx="1038224" cy="595312"/>
          </a:xfrm>
        </p:grpSpPr>
        <p:sp>
          <p:nvSpPr>
            <p:cNvPr id="25"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33"/>
          <p:cNvGrpSpPr/>
          <p:nvPr/>
        </p:nvGrpSpPr>
        <p:grpSpPr>
          <a:xfrm>
            <a:off x="6516069" y="395567"/>
            <a:ext cx="984250" cy="541337"/>
            <a:chOff x="6365875" y="852488"/>
            <a:chExt cx="984250" cy="541337"/>
          </a:xfrm>
        </p:grpSpPr>
        <p:sp>
          <p:nvSpPr>
            <p:cNvPr id="28"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30"/>
          <p:cNvGrpSpPr/>
          <p:nvPr/>
        </p:nvGrpSpPr>
        <p:grpSpPr>
          <a:xfrm>
            <a:off x="982639" y="2333768"/>
            <a:ext cx="2374709" cy="2575608"/>
            <a:chOff x="4860032" y="1061371"/>
            <a:chExt cx="1706563" cy="1925638"/>
          </a:xfrm>
          <a:solidFill>
            <a:srgbClr val="002060"/>
          </a:solidFill>
        </p:grpSpPr>
        <p:sp>
          <p:nvSpPr>
            <p:cNvPr id="32" name="Freeform 6"/>
            <p:cNvSpPr/>
            <p:nvPr/>
          </p:nvSpPr>
          <p:spPr bwMode="auto">
            <a:xfrm>
              <a:off x="4860032" y="1061371"/>
              <a:ext cx="1706563" cy="1925638"/>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grpFill/>
            <a:ln w="38100">
              <a:solidFill>
                <a:srgbClr val="FFFFFF"/>
              </a:solidFill>
              <a:round/>
            </a:ln>
            <a:effectLst>
              <a:outerShdw blurRad="63500" sx="102000" sy="102000" algn="ctr" rotWithShape="0">
                <a:prstClr val="black">
                  <a:alpha val="40000"/>
                </a:prstClr>
              </a:outerShdw>
            </a:effectLst>
          </p:spPr>
          <p:txBody>
            <a:bodyPr/>
            <a:lstStyle/>
            <a:p>
              <a:pPr eaLnBrk="1" fontAlgn="auto" hangingPunct="1">
                <a:spcBef>
                  <a:spcPts val="0"/>
                </a:spcBef>
                <a:spcAft>
                  <a:spcPts val="0"/>
                </a:spcAft>
                <a:defRPr/>
              </a:pPr>
              <a:endParaRPr lang="zh-CN" altLang="en-US">
                <a:latin typeface="+mn-lt"/>
                <a:ea typeface="+mn-ea"/>
              </a:endParaRPr>
            </a:p>
          </p:txBody>
        </p:sp>
        <p:grpSp>
          <p:nvGrpSpPr>
            <p:cNvPr id="33" name="组合 45"/>
            <p:cNvGrpSpPr/>
            <p:nvPr/>
          </p:nvGrpSpPr>
          <p:grpSpPr bwMode="auto">
            <a:xfrm>
              <a:off x="5202932" y="1491581"/>
              <a:ext cx="1019175" cy="957261"/>
              <a:chOff x="4983209" y="3059116"/>
              <a:chExt cx="1020304" cy="957907"/>
            </a:xfrm>
            <a:grpFill/>
          </p:grpSpPr>
          <p:sp>
            <p:nvSpPr>
              <p:cNvPr id="34" name="Freeform 10"/>
              <p:cNvSpPr>
                <a:spLocks noEditPoints="1"/>
              </p:cNvSpPr>
              <p:nvPr/>
            </p:nvSpPr>
            <p:spPr bwMode="auto">
              <a:xfrm>
                <a:off x="4983209" y="3436963"/>
                <a:ext cx="580059" cy="580060"/>
              </a:xfrm>
              <a:custGeom>
                <a:avLst/>
                <a:gdLst>
                  <a:gd name="T0" fmla="*/ 1422414113 w 212"/>
                  <a:gd name="T1" fmla="*/ 696236168 h 212"/>
                  <a:gd name="T2" fmla="*/ 1407442024 w 212"/>
                  <a:gd name="T3" fmla="*/ 613886801 h 212"/>
                  <a:gd name="T4" fmla="*/ 1534710252 w 212"/>
                  <a:gd name="T5" fmla="*/ 501590468 h 212"/>
                  <a:gd name="T6" fmla="*/ 1459847071 w 212"/>
                  <a:gd name="T7" fmla="*/ 359347170 h 212"/>
                  <a:gd name="T8" fmla="*/ 1295145885 w 212"/>
                  <a:gd name="T9" fmla="*/ 396780193 h 212"/>
                  <a:gd name="T10" fmla="*/ 1235254793 w 212"/>
                  <a:gd name="T11" fmla="*/ 329402941 h 212"/>
                  <a:gd name="T12" fmla="*/ 1287659841 w 212"/>
                  <a:gd name="T13" fmla="*/ 172187528 h 212"/>
                  <a:gd name="T14" fmla="*/ 1220282704 w 212"/>
                  <a:gd name="T15" fmla="*/ 127268447 h 212"/>
                  <a:gd name="T16" fmla="*/ 1152905568 w 212"/>
                  <a:gd name="T17" fmla="*/ 89838161 h 212"/>
                  <a:gd name="T18" fmla="*/ 1033123385 w 212"/>
                  <a:gd name="T19" fmla="*/ 202134493 h 212"/>
                  <a:gd name="T20" fmla="*/ 950771424 w 212"/>
                  <a:gd name="T21" fmla="*/ 172187528 h 212"/>
                  <a:gd name="T22" fmla="*/ 913341201 w 212"/>
                  <a:gd name="T23" fmla="*/ 7486057 h 212"/>
                  <a:gd name="T24" fmla="*/ 756126059 w 212"/>
                  <a:gd name="T25" fmla="*/ 0 h 212"/>
                  <a:gd name="T26" fmla="*/ 703721012 w 212"/>
                  <a:gd name="T27" fmla="*/ 164701470 h 212"/>
                  <a:gd name="T28" fmla="*/ 621371787 w 212"/>
                  <a:gd name="T29" fmla="*/ 179673585 h 212"/>
                  <a:gd name="T30" fmla="*/ 509075648 w 212"/>
                  <a:gd name="T31" fmla="*/ 59891195 h 212"/>
                  <a:gd name="T32" fmla="*/ 366832595 w 212"/>
                  <a:gd name="T33" fmla="*/ 127268447 h 212"/>
                  <a:gd name="T34" fmla="*/ 404265553 w 212"/>
                  <a:gd name="T35" fmla="*/ 291969918 h 212"/>
                  <a:gd name="T36" fmla="*/ 336888417 w 212"/>
                  <a:gd name="T37" fmla="*/ 351861113 h 212"/>
                  <a:gd name="T38" fmla="*/ 179673275 w 212"/>
                  <a:gd name="T39" fmla="*/ 299455975 h 212"/>
                  <a:gd name="T40" fmla="*/ 127268228 w 212"/>
                  <a:gd name="T41" fmla="*/ 366833227 h 212"/>
                  <a:gd name="T42" fmla="*/ 89838006 w 212"/>
                  <a:gd name="T43" fmla="*/ 434213216 h 212"/>
                  <a:gd name="T44" fmla="*/ 209620189 w 212"/>
                  <a:gd name="T45" fmla="*/ 561481663 h 212"/>
                  <a:gd name="T46" fmla="*/ 179673275 w 212"/>
                  <a:gd name="T47" fmla="*/ 643831030 h 212"/>
                  <a:gd name="T48" fmla="*/ 14972089 w 212"/>
                  <a:gd name="T49" fmla="*/ 673777996 h 212"/>
                  <a:gd name="T50" fmla="*/ 7486044 w 212"/>
                  <a:gd name="T51" fmla="*/ 830993409 h 212"/>
                  <a:gd name="T52" fmla="*/ 172187231 w 212"/>
                  <a:gd name="T53" fmla="*/ 883398546 h 212"/>
                  <a:gd name="T54" fmla="*/ 187159320 w 212"/>
                  <a:gd name="T55" fmla="*/ 965747913 h 212"/>
                  <a:gd name="T56" fmla="*/ 59891092 w 212"/>
                  <a:gd name="T57" fmla="*/ 1085530303 h 212"/>
                  <a:gd name="T58" fmla="*/ 134754272 w 212"/>
                  <a:gd name="T59" fmla="*/ 1227773602 h 212"/>
                  <a:gd name="T60" fmla="*/ 299455459 w 212"/>
                  <a:gd name="T61" fmla="*/ 1182854521 h 212"/>
                  <a:gd name="T62" fmla="*/ 359346551 w 212"/>
                  <a:gd name="T63" fmla="*/ 1250231774 h 212"/>
                  <a:gd name="T64" fmla="*/ 306941503 w 212"/>
                  <a:gd name="T65" fmla="*/ 1414933244 h 212"/>
                  <a:gd name="T66" fmla="*/ 366832595 w 212"/>
                  <a:gd name="T67" fmla="*/ 1459852324 h 212"/>
                  <a:gd name="T68" fmla="*/ 441698512 w 212"/>
                  <a:gd name="T69" fmla="*/ 1497282611 h 212"/>
                  <a:gd name="T70" fmla="*/ 568966740 w 212"/>
                  <a:gd name="T71" fmla="*/ 1377500221 h 212"/>
                  <a:gd name="T72" fmla="*/ 651315965 w 212"/>
                  <a:gd name="T73" fmla="*/ 1407447187 h 212"/>
                  <a:gd name="T74" fmla="*/ 681262879 w 212"/>
                  <a:gd name="T75" fmla="*/ 1572148657 h 212"/>
                  <a:gd name="T76" fmla="*/ 838475285 w 212"/>
                  <a:gd name="T77" fmla="*/ 1579634714 h 212"/>
                  <a:gd name="T78" fmla="*/ 890880332 w 212"/>
                  <a:gd name="T79" fmla="*/ 1414933244 h 212"/>
                  <a:gd name="T80" fmla="*/ 973232293 w 212"/>
                  <a:gd name="T81" fmla="*/ 1399961129 h 212"/>
                  <a:gd name="T82" fmla="*/ 1093014477 w 212"/>
                  <a:gd name="T83" fmla="*/ 1527229577 h 212"/>
                  <a:gd name="T84" fmla="*/ 1235254793 w 212"/>
                  <a:gd name="T85" fmla="*/ 1452366267 h 212"/>
                  <a:gd name="T86" fmla="*/ 1190335791 w 212"/>
                  <a:gd name="T87" fmla="*/ 1287664797 h 212"/>
                  <a:gd name="T88" fmla="*/ 1257712927 w 212"/>
                  <a:gd name="T89" fmla="*/ 1227773602 h 212"/>
                  <a:gd name="T90" fmla="*/ 1414928069 w 212"/>
                  <a:gd name="T91" fmla="*/ 1280178739 h 212"/>
                  <a:gd name="T92" fmla="*/ 1459847071 w 212"/>
                  <a:gd name="T93" fmla="*/ 1220287544 h 212"/>
                  <a:gd name="T94" fmla="*/ 1504766074 w 212"/>
                  <a:gd name="T95" fmla="*/ 1145421498 h 212"/>
                  <a:gd name="T96" fmla="*/ 1384983891 w 212"/>
                  <a:gd name="T97" fmla="*/ 1025639108 h 212"/>
                  <a:gd name="T98" fmla="*/ 1414928069 w 212"/>
                  <a:gd name="T99" fmla="*/ 943289741 h 212"/>
                  <a:gd name="T100" fmla="*/ 1579629255 w 212"/>
                  <a:gd name="T101" fmla="*/ 905856718 h 212"/>
                  <a:gd name="T102" fmla="*/ 1587115299 w 212"/>
                  <a:gd name="T103" fmla="*/ 748641306 h 212"/>
                  <a:gd name="T104" fmla="*/ 1422414113 w 212"/>
                  <a:gd name="T105" fmla="*/ 696236168 h 212"/>
                  <a:gd name="T106" fmla="*/ 1220282704 w 212"/>
                  <a:gd name="T107" fmla="*/ 1063072131 h 212"/>
                  <a:gd name="T108" fmla="*/ 524047737 w 212"/>
                  <a:gd name="T109" fmla="*/ 1220287544 h 212"/>
                  <a:gd name="T110" fmla="*/ 366832595 w 212"/>
                  <a:gd name="T111" fmla="*/ 524048640 h 212"/>
                  <a:gd name="T112" fmla="*/ 1070553607 w 212"/>
                  <a:gd name="T113" fmla="*/ 366833227 h 212"/>
                  <a:gd name="T114" fmla="*/ 1220282704 w 212"/>
                  <a:gd name="T115" fmla="*/ 1063072131 h 21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11"/>
              <p:cNvSpPr>
                <a:spLocks noEditPoints="1"/>
              </p:cNvSpPr>
              <p:nvPr/>
            </p:nvSpPr>
            <p:spPr bwMode="auto">
              <a:xfrm>
                <a:off x="5522826" y="3382655"/>
                <a:ext cx="480687" cy="480687"/>
              </a:xfrm>
              <a:custGeom>
                <a:avLst/>
                <a:gdLst>
                  <a:gd name="T0" fmla="*/ 1163653098 w 176"/>
                  <a:gd name="T1" fmla="*/ 656421797 h 176"/>
                  <a:gd name="T2" fmla="*/ 1312840863 w 176"/>
                  <a:gd name="T3" fmla="*/ 559448657 h 176"/>
                  <a:gd name="T4" fmla="*/ 1283002764 w 176"/>
                  <a:gd name="T5" fmla="*/ 432640149 h 176"/>
                  <a:gd name="T6" fmla="*/ 1096520789 w 176"/>
                  <a:gd name="T7" fmla="*/ 410263623 h 176"/>
                  <a:gd name="T8" fmla="*/ 1029385748 w 176"/>
                  <a:gd name="T9" fmla="*/ 320752057 h 176"/>
                  <a:gd name="T10" fmla="*/ 1074141531 w 176"/>
                  <a:gd name="T11" fmla="*/ 149187765 h 176"/>
                  <a:gd name="T12" fmla="*/ 1014468064 w 176"/>
                  <a:gd name="T13" fmla="*/ 104429251 h 176"/>
                  <a:gd name="T14" fmla="*/ 954794597 w 176"/>
                  <a:gd name="T15" fmla="*/ 74593883 h 176"/>
                  <a:gd name="T16" fmla="*/ 813065673 w 176"/>
                  <a:gd name="T17" fmla="*/ 179023133 h 176"/>
                  <a:gd name="T18" fmla="*/ 701177581 w 176"/>
                  <a:gd name="T19" fmla="*/ 156646607 h 176"/>
                  <a:gd name="T20" fmla="*/ 604204441 w 176"/>
                  <a:gd name="T21" fmla="*/ 0 h 176"/>
                  <a:gd name="T22" fmla="*/ 477395933 w 176"/>
                  <a:gd name="T23" fmla="*/ 29838099 h 176"/>
                  <a:gd name="T24" fmla="*/ 455019407 w 176"/>
                  <a:gd name="T25" fmla="*/ 201402391 h 176"/>
                  <a:gd name="T26" fmla="*/ 335669741 w 176"/>
                  <a:gd name="T27" fmla="*/ 275996273 h 176"/>
                  <a:gd name="T28" fmla="*/ 156646607 w 176"/>
                  <a:gd name="T29" fmla="*/ 231237759 h 176"/>
                  <a:gd name="T30" fmla="*/ 104429251 w 176"/>
                  <a:gd name="T31" fmla="*/ 305831641 h 176"/>
                  <a:gd name="T32" fmla="*/ 89511567 w 176"/>
                  <a:gd name="T33" fmla="*/ 328210899 h 176"/>
                  <a:gd name="T34" fmla="*/ 193943549 w 176"/>
                  <a:gd name="T35" fmla="*/ 462478249 h 176"/>
                  <a:gd name="T36" fmla="*/ 156646607 w 176"/>
                  <a:gd name="T37" fmla="*/ 634042540 h 176"/>
                  <a:gd name="T38" fmla="*/ 0 w 176"/>
                  <a:gd name="T39" fmla="*/ 731012949 h 176"/>
                  <a:gd name="T40" fmla="*/ 22379257 w 176"/>
                  <a:gd name="T41" fmla="*/ 827986089 h 176"/>
                  <a:gd name="T42" fmla="*/ 193943549 w 176"/>
                  <a:gd name="T43" fmla="*/ 850362615 h 176"/>
                  <a:gd name="T44" fmla="*/ 305831641 w 176"/>
                  <a:gd name="T45" fmla="*/ 1021926906 h 176"/>
                  <a:gd name="T46" fmla="*/ 268534700 w 176"/>
                  <a:gd name="T47" fmla="*/ 1193491197 h 176"/>
                  <a:gd name="T48" fmla="*/ 305831641 w 176"/>
                  <a:gd name="T49" fmla="*/ 1223329297 h 176"/>
                  <a:gd name="T50" fmla="*/ 343128583 w 176"/>
                  <a:gd name="T51" fmla="*/ 1245705823 h 176"/>
                  <a:gd name="T52" fmla="*/ 484854775 w 176"/>
                  <a:gd name="T53" fmla="*/ 1133817730 h 176"/>
                  <a:gd name="T54" fmla="*/ 686257165 w 176"/>
                  <a:gd name="T55" fmla="*/ 1163653098 h 176"/>
                  <a:gd name="T56" fmla="*/ 775768732 w 176"/>
                  <a:gd name="T57" fmla="*/ 1312840863 h 176"/>
                  <a:gd name="T58" fmla="*/ 872741872 w 176"/>
                  <a:gd name="T59" fmla="*/ 1290461606 h 176"/>
                  <a:gd name="T60" fmla="*/ 895118398 w 176"/>
                  <a:gd name="T61" fmla="*/ 1111438473 h 176"/>
                  <a:gd name="T62" fmla="*/ 1036844590 w 176"/>
                  <a:gd name="T63" fmla="*/ 999550380 h 176"/>
                  <a:gd name="T64" fmla="*/ 1208411613 w 176"/>
                  <a:gd name="T65" fmla="*/ 1036844590 h 176"/>
                  <a:gd name="T66" fmla="*/ 1215870455 w 176"/>
                  <a:gd name="T67" fmla="*/ 1021926906 h 176"/>
                  <a:gd name="T68" fmla="*/ 1260626238 w 176"/>
                  <a:gd name="T69" fmla="*/ 939874181 h 176"/>
                  <a:gd name="T70" fmla="*/ 1148735414 w 176"/>
                  <a:gd name="T71" fmla="*/ 790689147 h 176"/>
                  <a:gd name="T72" fmla="*/ 1163653098 w 176"/>
                  <a:gd name="T73" fmla="*/ 656421797 h 176"/>
                  <a:gd name="T74" fmla="*/ 977171123 w 176"/>
                  <a:gd name="T75" fmla="*/ 865280299 h 176"/>
                  <a:gd name="T76" fmla="*/ 455019407 w 176"/>
                  <a:gd name="T77" fmla="*/ 977171123 h 176"/>
                  <a:gd name="T78" fmla="*/ 343128583 w 176"/>
                  <a:gd name="T79" fmla="*/ 455019407 h 176"/>
                  <a:gd name="T80" fmla="*/ 865280299 w 176"/>
                  <a:gd name="T81" fmla="*/ 343128583 h 176"/>
                  <a:gd name="T82" fmla="*/ 977171123 w 176"/>
                  <a:gd name="T83" fmla="*/ 865280299 h 17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12"/>
              <p:cNvSpPr>
                <a:spLocks noEditPoints="1"/>
              </p:cNvSpPr>
              <p:nvPr/>
            </p:nvSpPr>
            <p:spPr bwMode="auto">
              <a:xfrm>
                <a:off x="5500872" y="3059116"/>
                <a:ext cx="358204" cy="367448"/>
              </a:xfrm>
              <a:custGeom>
                <a:avLst/>
                <a:gdLst>
                  <a:gd name="T0" fmla="*/ 104674865 w 131"/>
                  <a:gd name="T1" fmla="*/ 594031793 h 134"/>
                  <a:gd name="T2" fmla="*/ 14954333 w 131"/>
                  <a:gd name="T3" fmla="*/ 706821876 h 134"/>
                  <a:gd name="T4" fmla="*/ 52338800 w 131"/>
                  <a:gd name="T5" fmla="*/ 782017093 h 134"/>
                  <a:gd name="T6" fmla="*/ 201873931 w 131"/>
                  <a:gd name="T7" fmla="*/ 766976404 h 134"/>
                  <a:gd name="T8" fmla="*/ 254212730 w 131"/>
                  <a:gd name="T9" fmla="*/ 812092986 h 134"/>
                  <a:gd name="T10" fmla="*/ 314027330 w 131"/>
                  <a:gd name="T11" fmla="*/ 849690594 h 134"/>
                  <a:gd name="T12" fmla="*/ 343935996 w 131"/>
                  <a:gd name="T13" fmla="*/ 992559312 h 134"/>
                  <a:gd name="T14" fmla="*/ 433656528 w 131"/>
                  <a:gd name="T15" fmla="*/ 1007597259 h 134"/>
                  <a:gd name="T16" fmla="*/ 508425461 w 131"/>
                  <a:gd name="T17" fmla="*/ 879766487 h 134"/>
                  <a:gd name="T18" fmla="*/ 650484792 w 131"/>
                  <a:gd name="T19" fmla="*/ 842171621 h 134"/>
                  <a:gd name="T20" fmla="*/ 777592524 w 131"/>
                  <a:gd name="T21" fmla="*/ 909845122 h 134"/>
                  <a:gd name="T22" fmla="*/ 844882923 w 131"/>
                  <a:gd name="T23" fmla="*/ 849690594 h 134"/>
                  <a:gd name="T24" fmla="*/ 800022657 w 131"/>
                  <a:gd name="T25" fmla="*/ 706821876 h 134"/>
                  <a:gd name="T26" fmla="*/ 844882923 w 131"/>
                  <a:gd name="T27" fmla="*/ 571472131 h 134"/>
                  <a:gd name="T28" fmla="*/ 979466455 w 131"/>
                  <a:gd name="T29" fmla="*/ 511317603 h 134"/>
                  <a:gd name="T30" fmla="*/ 971990656 w 131"/>
                  <a:gd name="T31" fmla="*/ 413565466 h 134"/>
                  <a:gd name="T32" fmla="*/ 829928590 w 131"/>
                  <a:gd name="T33" fmla="*/ 360929911 h 134"/>
                  <a:gd name="T34" fmla="*/ 777592524 w 131"/>
                  <a:gd name="T35" fmla="*/ 270696748 h 134"/>
                  <a:gd name="T36" fmla="*/ 814976991 w 131"/>
                  <a:gd name="T37" fmla="*/ 127830772 h 134"/>
                  <a:gd name="T38" fmla="*/ 770113991 w 131"/>
                  <a:gd name="T39" fmla="*/ 90233163 h 134"/>
                  <a:gd name="T40" fmla="*/ 725253725 w 131"/>
                  <a:gd name="T41" fmla="*/ 60154528 h 134"/>
                  <a:gd name="T42" fmla="*/ 598148727 w 131"/>
                  <a:gd name="T43" fmla="*/ 142868718 h 134"/>
                  <a:gd name="T44" fmla="*/ 493471127 w 131"/>
                  <a:gd name="T45" fmla="*/ 120309056 h 134"/>
                  <a:gd name="T46" fmla="*/ 403750596 w 131"/>
                  <a:gd name="T47" fmla="*/ 0 h 134"/>
                  <a:gd name="T48" fmla="*/ 306551530 w 131"/>
                  <a:gd name="T49" fmla="*/ 22556920 h 134"/>
                  <a:gd name="T50" fmla="*/ 291597197 w 131"/>
                  <a:gd name="T51" fmla="*/ 172944611 h 134"/>
                  <a:gd name="T52" fmla="*/ 186922332 w 131"/>
                  <a:gd name="T53" fmla="*/ 255658801 h 134"/>
                  <a:gd name="T54" fmla="*/ 29908667 w 131"/>
                  <a:gd name="T55" fmla="*/ 255658801 h 134"/>
                  <a:gd name="T56" fmla="*/ 0 w 131"/>
                  <a:gd name="T57" fmla="*/ 338372991 h 134"/>
                  <a:gd name="T58" fmla="*/ 104674865 w 131"/>
                  <a:gd name="T59" fmla="*/ 443644101 h 134"/>
                  <a:gd name="T60" fmla="*/ 104674865 w 131"/>
                  <a:gd name="T61" fmla="*/ 594031793 h 134"/>
                  <a:gd name="T62" fmla="*/ 239258397 w 131"/>
                  <a:gd name="T63" fmla="*/ 338372991 h 134"/>
                  <a:gd name="T64" fmla="*/ 643008993 w 131"/>
                  <a:gd name="T65" fmla="*/ 270696748 h 134"/>
                  <a:gd name="T66" fmla="*/ 702823592 w 131"/>
                  <a:gd name="T67" fmla="*/ 669224268 h 134"/>
                  <a:gd name="T68" fmla="*/ 306551530 w 131"/>
                  <a:gd name="T69" fmla="*/ 736900511 h 134"/>
                  <a:gd name="T70" fmla="*/ 239258397 w 131"/>
                  <a:gd name="T71" fmla="*/ 338372991 h 1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Tree>
    <p:extLst>
      <p:ext uri="{BB962C8B-B14F-4D97-AF65-F5344CB8AC3E}">
        <p14:creationId xmlns:p14="http://schemas.microsoft.com/office/powerpoint/2010/main" val="271123604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nodeType="withEffect">
                                  <p:stCondLst>
                                    <p:cond delay="6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childTnLst>
                          </p:cTn>
                        </p:par>
                        <p:par>
                          <p:cTn id="14" fill="hold">
                            <p:stCondLst>
                              <p:cond delay="1400"/>
                            </p:stCondLst>
                            <p:childTnLst>
                              <p:par>
                                <p:cTn id="15" presetID="53" presetClass="entr" presetSubtype="16"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Rounded Rectangle 72"/>
          <p:cNvSpPr/>
          <p:nvPr/>
        </p:nvSpPr>
        <p:spPr>
          <a:xfrm>
            <a:off x="603538" y="174165"/>
            <a:ext cx="5968724" cy="566536"/>
          </a:xfrm>
          <a:prstGeom prst="roundRect">
            <a:avLst>
              <a:gd name="adj" fmla="val 21110"/>
            </a:avLst>
          </a:prstGeom>
          <a:ln/>
        </p:spPr>
        <p:style>
          <a:lnRef idx="1">
            <a:schemeClr val="accent5"/>
          </a:lnRef>
          <a:fillRef idx="3">
            <a:schemeClr val="accent5"/>
          </a:fillRef>
          <a:effectRef idx="2">
            <a:schemeClr val="accent5"/>
          </a:effectRef>
          <a:fontRef idx="minor">
            <a:schemeClr val="lt1"/>
          </a:fontRef>
        </p:style>
        <p:txBody>
          <a:bodyPr lIns="121917" tIns="60958" rIns="121917" bIns="60958" anchor="ctr"/>
          <a:lstStyle/>
          <a:p>
            <a:pPr algn="ctr">
              <a:defRPr/>
            </a:pPr>
            <a:r>
              <a:rPr lang="zh-CN" altLang="en-US" sz="2700" b="1" dirty="0">
                <a:solidFill>
                  <a:srgbClr val="FFFFFF"/>
                </a:solidFill>
                <a:latin typeface="微软雅黑" panose="020B0503020204020204" pitchFamily="34" charset="-122"/>
                <a:ea typeface="微软雅黑" panose="020B0503020204020204" pitchFamily="34" charset="-122"/>
              </a:rPr>
              <a:t>理赔咨询电话及理赔操作指引二维码</a:t>
            </a:r>
            <a:endParaRPr lang="en-US" sz="2700" b="1" dirty="0">
              <a:solidFill>
                <a:srgbClr val="FFFFFF"/>
              </a:solidFill>
              <a:latin typeface="微软雅黑" panose="020B0503020204020204" pitchFamily="34" charset="-122"/>
              <a:ea typeface="微软雅黑" panose="020B0503020204020204" pitchFamily="34" charset="-122"/>
            </a:endParaRPr>
          </a:p>
        </p:txBody>
      </p:sp>
      <p:sp>
        <p:nvSpPr>
          <p:cNvPr id="12" name="Teardrop 6"/>
          <p:cNvSpPr/>
          <p:nvPr/>
        </p:nvSpPr>
        <p:spPr>
          <a:xfrm>
            <a:off x="1521956" y="3750092"/>
            <a:ext cx="2505669" cy="2509192"/>
          </a:xfrm>
          <a:prstGeom prst="teardrop">
            <a:avLst/>
          </a:prstGeom>
          <a:ln/>
        </p:spPr>
        <p:style>
          <a:lnRef idx="1">
            <a:schemeClr val="accent1"/>
          </a:lnRef>
          <a:fillRef idx="3">
            <a:schemeClr val="accent1"/>
          </a:fillRef>
          <a:effectRef idx="2">
            <a:schemeClr val="accent1"/>
          </a:effectRef>
          <a:fontRef idx="minor">
            <a:schemeClr val="lt1"/>
          </a:fontRef>
        </p:style>
        <p:txBody>
          <a:bodyPr lIns="121917" tIns="95998" rIns="143996" bIns="60958" anchor="ctr"/>
          <a:lstStyle/>
          <a:p>
            <a:pPr algn="ctr">
              <a:defRPr/>
            </a:pPr>
            <a:endParaRPr lang="th-TH" sz="4800" dirty="0"/>
          </a:p>
        </p:txBody>
      </p:sp>
      <p:sp>
        <p:nvSpPr>
          <p:cNvPr id="17" name="Teardrop 7"/>
          <p:cNvSpPr/>
          <p:nvPr/>
        </p:nvSpPr>
        <p:spPr>
          <a:xfrm rot="16200000">
            <a:off x="4141324" y="3750092"/>
            <a:ext cx="2757229" cy="2757229"/>
          </a:xfrm>
          <a:prstGeom prst="teardrop">
            <a:avLst/>
          </a:prstGeom>
          <a:ln/>
        </p:spPr>
        <p:style>
          <a:lnRef idx="1">
            <a:schemeClr val="accent4"/>
          </a:lnRef>
          <a:fillRef idx="3">
            <a:schemeClr val="accent4"/>
          </a:fillRef>
          <a:effectRef idx="2">
            <a:schemeClr val="accent4"/>
          </a:effectRef>
          <a:fontRef idx="minor">
            <a:schemeClr val="lt1"/>
          </a:fontRef>
        </p:style>
        <p:txBody>
          <a:bodyPr vert="vert" lIns="47999" tIns="47999" rIns="143996" bIns="60958" anchor="ctr"/>
          <a:lstStyle/>
          <a:p>
            <a:pPr algn="ctr">
              <a:defRPr/>
            </a:pPr>
            <a:endParaRPr lang="th-TH" sz="4800" dirty="0"/>
          </a:p>
        </p:txBody>
      </p:sp>
      <p:sp>
        <p:nvSpPr>
          <p:cNvPr id="20" name="Teardrop 10"/>
          <p:cNvSpPr/>
          <p:nvPr/>
        </p:nvSpPr>
        <p:spPr>
          <a:xfrm rot="10800000">
            <a:off x="4141333" y="1093851"/>
            <a:ext cx="2605881" cy="2602220"/>
          </a:xfrm>
          <a:prstGeom prst="teardrop">
            <a:avLst/>
          </a:prstGeom>
          <a:ln/>
        </p:spPr>
        <p:style>
          <a:lnRef idx="1">
            <a:schemeClr val="accent6"/>
          </a:lnRef>
          <a:fillRef idx="3">
            <a:schemeClr val="accent6"/>
          </a:fillRef>
          <a:effectRef idx="2">
            <a:schemeClr val="accent6"/>
          </a:effectRef>
          <a:fontRef idx="minor">
            <a:schemeClr val="lt1"/>
          </a:fontRef>
        </p:style>
        <p:txBody>
          <a:bodyPr vert="vert270" lIns="121917" tIns="47999" rIns="47999" bIns="60958" anchor="ctr"/>
          <a:lstStyle/>
          <a:p>
            <a:pPr algn="ctr">
              <a:defRPr/>
            </a:pPr>
            <a:endParaRPr lang="th-TH" sz="5300" dirty="0"/>
          </a:p>
        </p:txBody>
      </p:sp>
      <p:grpSp>
        <p:nvGrpSpPr>
          <p:cNvPr id="2" name="组合 21"/>
          <p:cNvGrpSpPr/>
          <p:nvPr/>
        </p:nvGrpSpPr>
        <p:grpSpPr>
          <a:xfrm>
            <a:off x="1775521" y="1471517"/>
            <a:ext cx="2224552" cy="2224552"/>
            <a:chOff x="850900" y="1272381"/>
            <a:chExt cx="1128713" cy="1128713"/>
          </a:xfrm>
        </p:grpSpPr>
        <p:sp>
          <p:nvSpPr>
            <p:cNvPr id="23" name="Teardrop 8"/>
            <p:cNvSpPr/>
            <p:nvPr/>
          </p:nvSpPr>
          <p:spPr>
            <a:xfrm rot="5400000">
              <a:off x="850900" y="1272381"/>
              <a:ext cx="1128713" cy="1128713"/>
            </a:xfrm>
            <a:prstGeom prst="teardrop">
              <a:avLst/>
            </a:prstGeom>
            <a:ln/>
          </p:spPr>
          <p:style>
            <a:lnRef idx="1">
              <a:schemeClr val="accent3"/>
            </a:lnRef>
            <a:fillRef idx="3">
              <a:schemeClr val="accent3"/>
            </a:fillRef>
            <a:effectRef idx="2">
              <a:schemeClr val="accent3"/>
            </a:effectRef>
            <a:fontRef idx="minor">
              <a:schemeClr val="lt1"/>
            </a:fontRef>
          </p:style>
          <p:txBody>
            <a:bodyPr vert="vert270" lIns="108000" tIns="36000" rIns="0" anchor="ctr"/>
            <a:lstStyle/>
            <a:p>
              <a:pPr algn="ctr">
                <a:defRPr/>
              </a:pPr>
              <a:endParaRPr lang="th-TH" sz="4800" dirty="0"/>
            </a:p>
          </p:txBody>
        </p:sp>
        <p:sp>
          <p:nvSpPr>
            <p:cNvPr id="24" name="Freeform 86"/>
            <p:cNvSpPr>
              <a:spLocks noEditPoints="1"/>
            </p:cNvSpPr>
            <p:nvPr/>
          </p:nvSpPr>
          <p:spPr bwMode="auto">
            <a:xfrm>
              <a:off x="1249363" y="1569244"/>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ln/>
            <a:extLst>
              <a:ext uri="{91240B29-F687-4F45-9708-019B960494DF}">
                <a14:hiddenLine xmlns:a14="http://schemas.microsoft.com/office/drawing/2010/main" w="9525">
                  <a:solidFill>
                    <a:srgbClr val="000000"/>
                  </a:solidFill>
                  <a:round/>
                </a14:hiddenLine>
              </a:ext>
            </a:extLst>
          </p:spPr>
          <p:style>
            <a:lnRef idx="1">
              <a:schemeClr val="accent1"/>
            </a:lnRef>
            <a:fillRef idx="1001">
              <a:schemeClr val="lt1"/>
            </a:fillRef>
            <a:effectRef idx="2">
              <a:schemeClr val="accent1"/>
            </a:effectRef>
            <a:fontRef idx="minor">
              <a:schemeClr val="lt1"/>
            </a:fontRef>
          </p:style>
          <p:txBody>
            <a:bodyPr/>
            <a:lstStyle/>
            <a:p>
              <a:endParaRPr lang="zh-CN"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sp>
        <p:nvSpPr>
          <p:cNvPr id="4" name="TextBox 3"/>
          <p:cNvSpPr txBox="1"/>
          <p:nvPr/>
        </p:nvSpPr>
        <p:spPr>
          <a:xfrm>
            <a:off x="7334267" y="2476498"/>
            <a:ext cx="4476012" cy="1513424"/>
          </a:xfrm>
          <a:prstGeom prst="rect">
            <a:avLst/>
          </a:prstGeom>
          <a:noFill/>
        </p:spPr>
        <p:txBody>
          <a:bodyPr wrap="square" lIns="121917" tIns="60958" rIns="121917" bIns="60958" rtlCol="0">
            <a:spAutoFit/>
          </a:bodyPr>
          <a:lstStyle/>
          <a:p>
            <a:pPr>
              <a:lnSpc>
                <a:spcPct val="150000"/>
              </a:lnSpc>
            </a:pPr>
            <a:r>
              <a:rPr lang="zh-CN" altLang="en-US" sz="3200" b="1" dirty="0">
                <a:solidFill>
                  <a:schemeClr val="accent6"/>
                </a:solidFill>
                <a:latin typeface="微软雅黑" panose="020B0503020204020204" pitchFamily="34" charset="-122"/>
                <a:ea typeface="微软雅黑" panose="020B0503020204020204" pitchFamily="34" charset="-122"/>
              </a:rPr>
              <a:t>理赔咨询电话：</a:t>
            </a:r>
            <a:endParaRPr lang="en-US" altLang="zh-CN" sz="3200" b="1" dirty="0">
              <a:solidFill>
                <a:schemeClr val="accent6"/>
              </a:solidFill>
              <a:latin typeface="微软雅黑" panose="020B0503020204020204" pitchFamily="34" charset="-122"/>
              <a:ea typeface="微软雅黑" panose="020B0503020204020204" pitchFamily="34" charset="-122"/>
            </a:endParaRPr>
          </a:p>
          <a:p>
            <a:pPr>
              <a:lnSpc>
                <a:spcPct val="150000"/>
              </a:lnSpc>
            </a:pPr>
            <a:r>
              <a:rPr lang="en-US" altLang="zh-CN" sz="3200" b="1" dirty="0">
                <a:solidFill>
                  <a:schemeClr val="accent6"/>
                </a:solidFill>
                <a:latin typeface="微软雅黑" panose="020B0503020204020204" pitchFamily="34" charset="-122"/>
                <a:ea typeface="微软雅黑" panose="020B0503020204020204" pitchFamily="34" charset="-122"/>
              </a:rPr>
              <a:t>56909325/66067096</a:t>
            </a:r>
          </a:p>
        </p:txBody>
      </p:sp>
      <p:pic>
        <p:nvPicPr>
          <p:cNvPr id="25" name="图片 24" descr="C:\Users\ADMINI~1\AppData\Local\Temp\WeChat Files\e3bf3965c077c6805d2d92ddd8ca6e6.jpg"/>
          <p:cNvPicPr/>
          <p:nvPr/>
        </p:nvPicPr>
        <p:blipFill rotWithShape="1">
          <a:blip r:embed="rId4" cstate="print"/>
          <a:srcRect l="31838" t="19378" r="32000" b="24531"/>
          <a:stretch/>
        </p:blipFill>
        <p:spPr bwMode="auto">
          <a:xfrm>
            <a:off x="4571140" y="1528934"/>
            <a:ext cx="1562965" cy="1900071"/>
          </a:xfrm>
          <a:prstGeom prst="rect">
            <a:avLst/>
          </a:prstGeom>
          <a:noFill/>
          <a:ln w="9525">
            <a:noFill/>
            <a:miter lim="800000"/>
            <a:headEnd/>
            <a:tailEnd/>
          </a:ln>
        </p:spPr>
      </p:pic>
      <p:pic>
        <p:nvPicPr>
          <p:cNvPr id="26" name="图片 25" descr="C:\Users\ADMINI~1\AppData\Local\Temp\WeChat Files\de7566bb35339f2acc067cb33da4a62.jpg"/>
          <p:cNvPicPr/>
          <p:nvPr/>
        </p:nvPicPr>
        <p:blipFill rotWithShape="1">
          <a:blip r:embed="rId5" cstate="print"/>
          <a:srcRect l="17256" t="23519" r="49405" b="25909"/>
          <a:stretch/>
        </p:blipFill>
        <p:spPr bwMode="auto">
          <a:xfrm>
            <a:off x="2036758" y="4005064"/>
            <a:ext cx="1562965" cy="1905835"/>
          </a:xfrm>
          <a:prstGeom prst="rect">
            <a:avLst/>
          </a:prstGeom>
          <a:noFill/>
          <a:ln w="9525">
            <a:noFill/>
            <a:miter lim="800000"/>
            <a:headEnd/>
            <a:tailEnd/>
          </a:ln>
        </p:spPr>
      </p:pic>
      <p:pic>
        <p:nvPicPr>
          <p:cNvPr id="27" name="图片 26" descr="C:\Users\ADMINI~1\AppData\Local\Temp\WeChat Files\de7566bb35339f2acc067cb33da4a62.jpg"/>
          <p:cNvPicPr/>
          <p:nvPr/>
        </p:nvPicPr>
        <p:blipFill rotWithShape="1">
          <a:blip r:embed="rId5" cstate="print"/>
          <a:srcRect l="52649" t="22518" r="14389" b="24362"/>
          <a:stretch/>
        </p:blipFill>
        <p:spPr bwMode="auto">
          <a:xfrm>
            <a:off x="4603412" y="4127784"/>
            <a:ext cx="1545264" cy="2001845"/>
          </a:xfrm>
          <a:prstGeom prst="rect">
            <a:avLst/>
          </a:prstGeom>
          <a:noFill/>
          <a:ln w="9525">
            <a:noFill/>
            <a:miter lim="800000"/>
            <a:headEnd/>
            <a:tailEnd/>
          </a:ln>
        </p:spPr>
      </p:pic>
      <p:cxnSp>
        <p:nvCxnSpPr>
          <p:cNvPr id="13" name="直接连接符 6"/>
          <p:cNvCxnSpPr>
            <a:cxnSpLocks/>
          </p:cNvCxnSpPr>
          <p:nvPr/>
        </p:nvCxnSpPr>
        <p:spPr>
          <a:xfrm flipV="1">
            <a:off x="873457" y="832513"/>
            <a:ext cx="5540991" cy="13648"/>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6" name="Freeform 7"/>
          <p:cNvSpPr/>
          <p:nvPr/>
        </p:nvSpPr>
        <p:spPr bwMode="auto">
          <a:xfrm>
            <a:off x="-407460" y="6326187"/>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 name="组合 30"/>
          <p:cNvGrpSpPr/>
          <p:nvPr/>
        </p:nvGrpSpPr>
        <p:grpSpPr>
          <a:xfrm>
            <a:off x="7967406" y="5231064"/>
            <a:ext cx="1038224" cy="595312"/>
            <a:chOff x="1495426" y="311151"/>
            <a:chExt cx="1038224" cy="595312"/>
          </a:xfrm>
        </p:grpSpPr>
        <p:sp>
          <p:nvSpPr>
            <p:cNvPr id="19"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Freeform 6"/>
          <p:cNvSpPr/>
          <p:nvPr/>
        </p:nvSpPr>
        <p:spPr bwMode="auto">
          <a:xfrm>
            <a:off x="9131866"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p:nvPr/>
        </p:nvSpPr>
        <p:spPr bwMode="auto">
          <a:xfrm>
            <a:off x="9577532" y="4733131"/>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4"/>
          <p:cNvSpPr/>
          <p:nvPr/>
        </p:nvSpPr>
        <p:spPr bwMode="auto">
          <a:xfrm>
            <a:off x="177572" y="1199535"/>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0" name="组合 27"/>
          <p:cNvGrpSpPr/>
          <p:nvPr/>
        </p:nvGrpSpPr>
        <p:grpSpPr>
          <a:xfrm>
            <a:off x="9881457" y="1672669"/>
            <a:ext cx="1101723" cy="592913"/>
            <a:chOff x="7880351" y="1081088"/>
            <a:chExt cx="831849" cy="447675"/>
          </a:xfrm>
        </p:grpSpPr>
        <p:sp>
          <p:nvSpPr>
            <p:cNvPr id="31"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3"/>
          <p:cNvGrpSpPr/>
          <p:nvPr/>
        </p:nvGrpSpPr>
        <p:grpSpPr>
          <a:xfrm>
            <a:off x="7253049" y="941478"/>
            <a:ext cx="984250" cy="541337"/>
            <a:chOff x="6365875" y="852488"/>
            <a:chExt cx="984250" cy="541337"/>
          </a:xfrm>
        </p:grpSpPr>
        <p:sp>
          <p:nvSpPr>
            <p:cNvPr id="34"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89199446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22" presetClass="entr" presetSubtype="8" fill="hold" nodeType="withEffect">
                                  <p:stCondLst>
                                    <p:cond delay="60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486" y="943154"/>
            <a:ext cx="3993361" cy="5605473"/>
          </a:xfrm>
          <a:prstGeom prst="rect">
            <a:avLst/>
          </a:prstGeom>
        </p:spPr>
      </p:pic>
      <p:sp>
        <p:nvSpPr>
          <p:cNvPr id="34" name="Rounded Rectangle 72"/>
          <p:cNvSpPr/>
          <p:nvPr/>
        </p:nvSpPr>
        <p:spPr>
          <a:xfrm>
            <a:off x="467059" y="187812"/>
            <a:ext cx="5060284" cy="566536"/>
          </a:xfrm>
          <a:prstGeom prst="roundRect">
            <a:avLst>
              <a:gd name="adj" fmla="val 21110"/>
            </a:avLst>
          </a:prstGeom>
          <a:ln/>
        </p:spPr>
        <p:style>
          <a:lnRef idx="1">
            <a:schemeClr val="accent5"/>
          </a:lnRef>
          <a:fillRef idx="3">
            <a:schemeClr val="accent5"/>
          </a:fillRef>
          <a:effectRef idx="2">
            <a:schemeClr val="accent5"/>
          </a:effectRef>
          <a:fontRef idx="minor">
            <a:schemeClr val="lt1"/>
          </a:fontRef>
        </p:style>
        <p:txBody>
          <a:bodyPr lIns="121917" tIns="60958" rIns="121917" bIns="60958" anchor="ctr"/>
          <a:lstStyle/>
          <a:p>
            <a:pPr algn="ctr">
              <a:defRPr/>
            </a:pPr>
            <a:r>
              <a:rPr lang="zh-CN" altLang="en-US" sz="2700" b="1" dirty="0">
                <a:solidFill>
                  <a:srgbClr val="FFFFFF"/>
                </a:solidFill>
                <a:latin typeface="微软雅黑" panose="020B0503020204020204" pitchFamily="34" charset="-122"/>
                <a:ea typeface="微软雅黑" panose="020B0503020204020204" pitchFamily="34" charset="-122"/>
              </a:rPr>
              <a:t>保险理赔工具包</a:t>
            </a:r>
            <a:r>
              <a:rPr lang="en-US" altLang="zh-CN" sz="2700" b="1" dirty="0">
                <a:solidFill>
                  <a:srgbClr val="FFFFFF"/>
                </a:solidFill>
                <a:latin typeface="微软雅黑" panose="020B0503020204020204" pitchFamily="34" charset="-122"/>
                <a:ea typeface="微软雅黑" panose="020B0503020204020204" pitchFamily="34" charset="-122"/>
              </a:rPr>
              <a:t>—</a:t>
            </a:r>
            <a:r>
              <a:rPr lang="zh-CN" altLang="en-US" sz="2700" b="1" dirty="0">
                <a:solidFill>
                  <a:srgbClr val="FFFFFF"/>
                </a:solidFill>
                <a:latin typeface="微软雅黑" panose="020B0503020204020204" pitchFamily="34" charset="-122"/>
                <a:ea typeface="微软雅黑" panose="020B0503020204020204" pitchFamily="34" charset="-122"/>
              </a:rPr>
              <a:t>交接凭证</a:t>
            </a:r>
            <a:endParaRPr lang="en-US" sz="2700" b="1" dirty="0">
              <a:solidFill>
                <a:srgbClr val="FFFFFF"/>
              </a:solidFill>
              <a:latin typeface="微软雅黑" panose="020B0503020204020204" pitchFamily="34" charset="-122"/>
              <a:ea typeface="微软雅黑" panose="020B0503020204020204" pitchFamily="34" charset="-122"/>
            </a:endParaRPr>
          </a:p>
        </p:txBody>
      </p:sp>
      <p:cxnSp>
        <p:nvCxnSpPr>
          <p:cNvPr id="35" name="直接连接符 6"/>
          <p:cNvCxnSpPr>
            <a:cxnSpLocks/>
          </p:cNvCxnSpPr>
          <p:nvPr/>
        </p:nvCxnSpPr>
        <p:spPr>
          <a:xfrm>
            <a:off x="682388" y="791570"/>
            <a:ext cx="4735773"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grpSp>
        <p:nvGrpSpPr>
          <p:cNvPr id="36" name="组合 9"/>
          <p:cNvGrpSpPr/>
          <p:nvPr/>
        </p:nvGrpSpPr>
        <p:grpSpPr>
          <a:xfrm rot="21413214">
            <a:off x="4140048" y="421627"/>
            <a:ext cx="7815871" cy="1702544"/>
            <a:chOff x="213982" y="908050"/>
            <a:chExt cx="5508956" cy="1584325"/>
          </a:xfrm>
        </p:grpSpPr>
        <p:sp>
          <p:nvSpPr>
            <p:cNvPr id="37" name="Rectangle 21"/>
            <p:cNvSpPr>
              <a:spLocks noChangeArrowheads="1"/>
            </p:cNvSpPr>
            <p:nvPr/>
          </p:nvSpPr>
          <p:spPr bwMode="auto">
            <a:xfrm>
              <a:off x="4445000" y="1700213"/>
              <a:ext cx="0" cy="1587"/>
            </a:xfrm>
            <a:prstGeom prst="rect">
              <a:avLst/>
            </a:prstGeom>
            <a:solidFill>
              <a:srgbClr val="F9B000"/>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sz="1100"/>
            </a:p>
          </p:txBody>
        </p:sp>
        <p:sp>
          <p:nvSpPr>
            <p:cNvPr id="38" name="Freeform 22"/>
            <p:cNvSpPr/>
            <p:nvPr/>
          </p:nvSpPr>
          <p:spPr bwMode="auto">
            <a:xfrm>
              <a:off x="4478338" y="908050"/>
              <a:ext cx="1244600" cy="1584325"/>
            </a:xfrm>
            <a:custGeom>
              <a:avLst/>
              <a:gdLst>
                <a:gd name="T0" fmla="*/ 1245380 w 598"/>
                <a:gd name="T1" fmla="*/ 785543 h 760"/>
                <a:gd name="T2" fmla="*/ 1237050 w 598"/>
                <a:gd name="T3" fmla="*/ 779292 h 760"/>
                <a:gd name="T4" fmla="*/ 1234967 w 598"/>
                <a:gd name="T5" fmla="*/ 779292 h 760"/>
                <a:gd name="T6" fmla="*/ 1224554 w 598"/>
                <a:gd name="T7" fmla="*/ 773041 h 760"/>
                <a:gd name="T8" fmla="*/ 1218307 w 598"/>
                <a:gd name="T9" fmla="*/ 775125 h 760"/>
                <a:gd name="T10" fmla="*/ 1212059 w 598"/>
                <a:gd name="T11" fmla="*/ 768874 h 760"/>
                <a:gd name="T12" fmla="*/ 1232885 w 598"/>
                <a:gd name="T13" fmla="*/ 666774 h 760"/>
                <a:gd name="T14" fmla="*/ 1184985 w 598"/>
                <a:gd name="T15" fmla="*/ 641770 h 760"/>
                <a:gd name="T16" fmla="*/ 1178738 w 598"/>
                <a:gd name="T17" fmla="*/ 750121 h 760"/>
                <a:gd name="T18" fmla="*/ 1168325 w 598"/>
                <a:gd name="T19" fmla="*/ 752204 h 760"/>
                <a:gd name="T20" fmla="*/ 1139169 w 598"/>
                <a:gd name="T21" fmla="*/ 689694 h 760"/>
                <a:gd name="T22" fmla="*/ 928829 w 598"/>
                <a:gd name="T23" fmla="*/ 691778 h 760"/>
                <a:gd name="T24" fmla="*/ 926746 w 598"/>
                <a:gd name="T25" fmla="*/ 677192 h 760"/>
                <a:gd name="T26" fmla="*/ 947572 w 598"/>
                <a:gd name="T27" fmla="*/ 658439 h 760"/>
                <a:gd name="T28" fmla="*/ 978810 w 598"/>
                <a:gd name="T29" fmla="*/ 658439 h 760"/>
                <a:gd name="T30" fmla="*/ 1024627 w 598"/>
                <a:gd name="T31" fmla="*/ 633435 h 760"/>
                <a:gd name="T32" fmla="*/ 972563 w 598"/>
                <a:gd name="T33" fmla="*/ 616766 h 760"/>
                <a:gd name="T34" fmla="*/ 924663 w 598"/>
                <a:gd name="T35" fmla="*/ 620933 h 760"/>
                <a:gd name="T36" fmla="*/ 891342 w 598"/>
                <a:gd name="T37" fmla="*/ 16669 h 760"/>
                <a:gd name="T38" fmla="*/ 722654 w 598"/>
                <a:gd name="T39" fmla="*/ 8335 h 760"/>
                <a:gd name="T40" fmla="*/ 691415 w 598"/>
                <a:gd name="T41" fmla="*/ 97932 h 760"/>
                <a:gd name="T42" fmla="*/ 712241 w 598"/>
                <a:gd name="T43" fmla="*/ 97932 h 760"/>
                <a:gd name="T44" fmla="*/ 701828 w 598"/>
                <a:gd name="T45" fmla="*/ 200032 h 760"/>
                <a:gd name="T46" fmla="*/ 674754 w 598"/>
                <a:gd name="T47" fmla="*/ 218785 h 760"/>
                <a:gd name="T48" fmla="*/ 597699 w 598"/>
                <a:gd name="T49" fmla="*/ 710531 h 760"/>
                <a:gd name="T50" fmla="*/ 443589 w 598"/>
                <a:gd name="T51" fmla="*/ 731368 h 760"/>
                <a:gd name="T52" fmla="*/ 177019 w 598"/>
                <a:gd name="T53" fmla="*/ 766790 h 760"/>
                <a:gd name="T54" fmla="*/ 133285 w 598"/>
                <a:gd name="T55" fmla="*/ 502164 h 760"/>
                <a:gd name="T56" fmla="*/ 18743 w 598"/>
                <a:gd name="T57" fmla="*/ 502164 h 760"/>
                <a:gd name="T58" fmla="*/ 0 w 598"/>
                <a:gd name="T59" fmla="*/ 783459 h 760"/>
                <a:gd name="T60" fmla="*/ 8330 w 598"/>
                <a:gd name="T61" fmla="*/ 785543 h 760"/>
                <a:gd name="T62" fmla="*/ 8330 w 598"/>
                <a:gd name="T63" fmla="*/ 795961 h 760"/>
                <a:gd name="T64" fmla="*/ 0 w 598"/>
                <a:gd name="T65" fmla="*/ 800129 h 760"/>
                <a:gd name="T66" fmla="*/ 18743 w 598"/>
                <a:gd name="T67" fmla="*/ 1079340 h 760"/>
                <a:gd name="T68" fmla="*/ 133285 w 598"/>
                <a:gd name="T69" fmla="*/ 1079340 h 760"/>
                <a:gd name="T70" fmla="*/ 177019 w 598"/>
                <a:gd name="T71" fmla="*/ 814714 h 760"/>
                <a:gd name="T72" fmla="*/ 443589 w 598"/>
                <a:gd name="T73" fmla="*/ 850137 h 760"/>
                <a:gd name="T74" fmla="*/ 597699 w 598"/>
                <a:gd name="T75" fmla="*/ 870973 h 760"/>
                <a:gd name="T76" fmla="*/ 674754 w 598"/>
                <a:gd name="T77" fmla="*/ 1362719 h 760"/>
                <a:gd name="T78" fmla="*/ 701828 w 598"/>
                <a:gd name="T79" fmla="*/ 1381472 h 760"/>
                <a:gd name="T80" fmla="*/ 712241 w 598"/>
                <a:gd name="T81" fmla="*/ 1483572 h 760"/>
                <a:gd name="T82" fmla="*/ 691415 w 598"/>
                <a:gd name="T83" fmla="*/ 1483572 h 760"/>
                <a:gd name="T84" fmla="*/ 722654 w 598"/>
                <a:gd name="T85" fmla="*/ 1573170 h 760"/>
                <a:gd name="T86" fmla="*/ 891342 w 598"/>
                <a:gd name="T87" fmla="*/ 1566919 h 760"/>
                <a:gd name="T88" fmla="*/ 924663 w 598"/>
                <a:gd name="T89" fmla="*/ 960571 h 760"/>
                <a:gd name="T90" fmla="*/ 972563 w 598"/>
                <a:gd name="T91" fmla="*/ 964738 h 760"/>
                <a:gd name="T92" fmla="*/ 1024627 w 598"/>
                <a:gd name="T93" fmla="*/ 948069 h 760"/>
                <a:gd name="T94" fmla="*/ 978810 w 598"/>
                <a:gd name="T95" fmla="*/ 923065 h 760"/>
                <a:gd name="T96" fmla="*/ 947572 w 598"/>
                <a:gd name="T97" fmla="*/ 923065 h 760"/>
                <a:gd name="T98" fmla="*/ 926746 w 598"/>
                <a:gd name="T99" fmla="*/ 904312 h 760"/>
                <a:gd name="T100" fmla="*/ 928829 w 598"/>
                <a:gd name="T101" fmla="*/ 889726 h 760"/>
                <a:gd name="T102" fmla="*/ 1139169 w 598"/>
                <a:gd name="T103" fmla="*/ 893894 h 760"/>
                <a:gd name="T104" fmla="*/ 1168325 w 598"/>
                <a:gd name="T105" fmla="*/ 829300 h 760"/>
                <a:gd name="T106" fmla="*/ 1178738 w 598"/>
                <a:gd name="T107" fmla="*/ 833467 h 760"/>
                <a:gd name="T108" fmla="*/ 1184985 w 598"/>
                <a:gd name="T109" fmla="*/ 941818 h 760"/>
                <a:gd name="T110" fmla="*/ 1232885 w 598"/>
                <a:gd name="T111" fmla="*/ 914730 h 760"/>
                <a:gd name="T112" fmla="*/ 1212059 w 598"/>
                <a:gd name="T113" fmla="*/ 812631 h 760"/>
                <a:gd name="T114" fmla="*/ 1218307 w 598"/>
                <a:gd name="T115" fmla="*/ 806380 h 760"/>
                <a:gd name="T116" fmla="*/ 1224554 w 598"/>
                <a:gd name="T117" fmla="*/ 808463 h 760"/>
                <a:gd name="T118" fmla="*/ 1234967 w 598"/>
                <a:gd name="T119" fmla="*/ 802212 h 760"/>
                <a:gd name="T120" fmla="*/ 1237050 w 598"/>
                <a:gd name="T121" fmla="*/ 802212 h 760"/>
                <a:gd name="T122" fmla="*/ 1245380 w 598"/>
                <a:gd name="T123" fmla="*/ 795961 h 760"/>
                <a:gd name="T124" fmla="*/ 1245380 w 598"/>
                <a:gd name="T125" fmla="*/ 785543 h 7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 h="760">
                  <a:moveTo>
                    <a:pt x="598" y="377"/>
                  </a:moveTo>
                  <a:cubicBezTo>
                    <a:pt x="598" y="375"/>
                    <a:pt x="596" y="374"/>
                    <a:pt x="594" y="374"/>
                  </a:cubicBezTo>
                  <a:cubicBezTo>
                    <a:pt x="594" y="374"/>
                    <a:pt x="593" y="374"/>
                    <a:pt x="593" y="374"/>
                  </a:cubicBezTo>
                  <a:cubicBezTo>
                    <a:pt x="592" y="372"/>
                    <a:pt x="590" y="371"/>
                    <a:pt x="588" y="371"/>
                  </a:cubicBezTo>
                  <a:cubicBezTo>
                    <a:pt x="587" y="371"/>
                    <a:pt x="586" y="372"/>
                    <a:pt x="585" y="372"/>
                  </a:cubicBezTo>
                  <a:cubicBezTo>
                    <a:pt x="584" y="371"/>
                    <a:pt x="583" y="370"/>
                    <a:pt x="582" y="369"/>
                  </a:cubicBezTo>
                  <a:cubicBezTo>
                    <a:pt x="588" y="356"/>
                    <a:pt x="598" y="329"/>
                    <a:pt x="592" y="320"/>
                  </a:cubicBezTo>
                  <a:cubicBezTo>
                    <a:pt x="584" y="307"/>
                    <a:pt x="579" y="301"/>
                    <a:pt x="569" y="308"/>
                  </a:cubicBezTo>
                  <a:cubicBezTo>
                    <a:pt x="563" y="312"/>
                    <a:pt x="564" y="341"/>
                    <a:pt x="566" y="360"/>
                  </a:cubicBezTo>
                  <a:cubicBezTo>
                    <a:pt x="564" y="360"/>
                    <a:pt x="563" y="360"/>
                    <a:pt x="561" y="361"/>
                  </a:cubicBezTo>
                  <a:cubicBezTo>
                    <a:pt x="562" y="347"/>
                    <a:pt x="559" y="330"/>
                    <a:pt x="547" y="331"/>
                  </a:cubicBezTo>
                  <a:cubicBezTo>
                    <a:pt x="526" y="331"/>
                    <a:pt x="446" y="332"/>
                    <a:pt x="446" y="332"/>
                  </a:cubicBezTo>
                  <a:cubicBezTo>
                    <a:pt x="446" y="332"/>
                    <a:pt x="446" y="330"/>
                    <a:pt x="445" y="325"/>
                  </a:cubicBezTo>
                  <a:cubicBezTo>
                    <a:pt x="455" y="316"/>
                    <a:pt x="455" y="316"/>
                    <a:pt x="455" y="316"/>
                  </a:cubicBezTo>
                  <a:cubicBezTo>
                    <a:pt x="455" y="316"/>
                    <a:pt x="462" y="316"/>
                    <a:pt x="470" y="316"/>
                  </a:cubicBezTo>
                  <a:cubicBezTo>
                    <a:pt x="479" y="316"/>
                    <a:pt x="492" y="311"/>
                    <a:pt x="492" y="304"/>
                  </a:cubicBezTo>
                  <a:cubicBezTo>
                    <a:pt x="492" y="297"/>
                    <a:pt x="481" y="296"/>
                    <a:pt x="467" y="296"/>
                  </a:cubicBezTo>
                  <a:cubicBezTo>
                    <a:pt x="460" y="296"/>
                    <a:pt x="451" y="297"/>
                    <a:pt x="444" y="298"/>
                  </a:cubicBezTo>
                  <a:cubicBezTo>
                    <a:pt x="441" y="216"/>
                    <a:pt x="431" y="13"/>
                    <a:pt x="428" y="8"/>
                  </a:cubicBezTo>
                  <a:cubicBezTo>
                    <a:pt x="423" y="0"/>
                    <a:pt x="355" y="0"/>
                    <a:pt x="347" y="4"/>
                  </a:cubicBezTo>
                  <a:cubicBezTo>
                    <a:pt x="339" y="8"/>
                    <a:pt x="332" y="47"/>
                    <a:pt x="332" y="47"/>
                  </a:cubicBezTo>
                  <a:cubicBezTo>
                    <a:pt x="342" y="47"/>
                    <a:pt x="342" y="47"/>
                    <a:pt x="342" y="47"/>
                  </a:cubicBezTo>
                  <a:cubicBezTo>
                    <a:pt x="337" y="96"/>
                    <a:pt x="337" y="96"/>
                    <a:pt x="337" y="96"/>
                  </a:cubicBezTo>
                  <a:cubicBezTo>
                    <a:pt x="324" y="105"/>
                    <a:pt x="324" y="105"/>
                    <a:pt x="324" y="105"/>
                  </a:cubicBezTo>
                  <a:cubicBezTo>
                    <a:pt x="287" y="341"/>
                    <a:pt x="287" y="341"/>
                    <a:pt x="287" y="341"/>
                  </a:cubicBezTo>
                  <a:cubicBezTo>
                    <a:pt x="287" y="341"/>
                    <a:pt x="258" y="344"/>
                    <a:pt x="213" y="351"/>
                  </a:cubicBezTo>
                  <a:cubicBezTo>
                    <a:pt x="191" y="355"/>
                    <a:pt x="136" y="362"/>
                    <a:pt x="85" y="368"/>
                  </a:cubicBezTo>
                  <a:cubicBezTo>
                    <a:pt x="64" y="241"/>
                    <a:pt x="64" y="241"/>
                    <a:pt x="64" y="241"/>
                  </a:cubicBezTo>
                  <a:cubicBezTo>
                    <a:pt x="9" y="241"/>
                    <a:pt x="9" y="241"/>
                    <a:pt x="9" y="241"/>
                  </a:cubicBezTo>
                  <a:cubicBezTo>
                    <a:pt x="0" y="376"/>
                    <a:pt x="0" y="376"/>
                    <a:pt x="0" y="376"/>
                  </a:cubicBezTo>
                  <a:cubicBezTo>
                    <a:pt x="4" y="377"/>
                    <a:pt x="4" y="377"/>
                    <a:pt x="4" y="377"/>
                  </a:cubicBezTo>
                  <a:cubicBezTo>
                    <a:pt x="4" y="382"/>
                    <a:pt x="4" y="382"/>
                    <a:pt x="4" y="382"/>
                  </a:cubicBezTo>
                  <a:cubicBezTo>
                    <a:pt x="0" y="384"/>
                    <a:pt x="0" y="384"/>
                    <a:pt x="0" y="384"/>
                  </a:cubicBezTo>
                  <a:cubicBezTo>
                    <a:pt x="9" y="518"/>
                    <a:pt x="9" y="518"/>
                    <a:pt x="9" y="518"/>
                  </a:cubicBezTo>
                  <a:cubicBezTo>
                    <a:pt x="64" y="518"/>
                    <a:pt x="64" y="518"/>
                    <a:pt x="64" y="518"/>
                  </a:cubicBezTo>
                  <a:cubicBezTo>
                    <a:pt x="85" y="391"/>
                    <a:pt x="85" y="391"/>
                    <a:pt x="85" y="391"/>
                  </a:cubicBezTo>
                  <a:cubicBezTo>
                    <a:pt x="136" y="397"/>
                    <a:pt x="191" y="404"/>
                    <a:pt x="213" y="408"/>
                  </a:cubicBezTo>
                  <a:cubicBezTo>
                    <a:pt x="258" y="416"/>
                    <a:pt x="287" y="418"/>
                    <a:pt x="287" y="418"/>
                  </a:cubicBezTo>
                  <a:cubicBezTo>
                    <a:pt x="324" y="654"/>
                    <a:pt x="324" y="654"/>
                    <a:pt x="324" y="654"/>
                  </a:cubicBezTo>
                  <a:cubicBezTo>
                    <a:pt x="337" y="663"/>
                    <a:pt x="337" y="663"/>
                    <a:pt x="337" y="663"/>
                  </a:cubicBezTo>
                  <a:cubicBezTo>
                    <a:pt x="342" y="712"/>
                    <a:pt x="342" y="712"/>
                    <a:pt x="342" y="712"/>
                  </a:cubicBezTo>
                  <a:cubicBezTo>
                    <a:pt x="332" y="712"/>
                    <a:pt x="332" y="712"/>
                    <a:pt x="332" y="712"/>
                  </a:cubicBezTo>
                  <a:cubicBezTo>
                    <a:pt x="332" y="712"/>
                    <a:pt x="339" y="751"/>
                    <a:pt x="347" y="755"/>
                  </a:cubicBezTo>
                  <a:cubicBezTo>
                    <a:pt x="355" y="760"/>
                    <a:pt x="423" y="759"/>
                    <a:pt x="428" y="752"/>
                  </a:cubicBezTo>
                  <a:cubicBezTo>
                    <a:pt x="431" y="746"/>
                    <a:pt x="441" y="543"/>
                    <a:pt x="444" y="461"/>
                  </a:cubicBezTo>
                  <a:cubicBezTo>
                    <a:pt x="451" y="462"/>
                    <a:pt x="460" y="463"/>
                    <a:pt x="467" y="463"/>
                  </a:cubicBezTo>
                  <a:cubicBezTo>
                    <a:pt x="481" y="463"/>
                    <a:pt x="492" y="463"/>
                    <a:pt x="492" y="455"/>
                  </a:cubicBezTo>
                  <a:cubicBezTo>
                    <a:pt x="492" y="448"/>
                    <a:pt x="479" y="443"/>
                    <a:pt x="470" y="443"/>
                  </a:cubicBezTo>
                  <a:cubicBezTo>
                    <a:pt x="462" y="443"/>
                    <a:pt x="455" y="443"/>
                    <a:pt x="455" y="443"/>
                  </a:cubicBezTo>
                  <a:cubicBezTo>
                    <a:pt x="445" y="434"/>
                    <a:pt x="445" y="434"/>
                    <a:pt x="445" y="434"/>
                  </a:cubicBezTo>
                  <a:cubicBezTo>
                    <a:pt x="446" y="430"/>
                    <a:pt x="446" y="427"/>
                    <a:pt x="446" y="427"/>
                  </a:cubicBezTo>
                  <a:cubicBezTo>
                    <a:pt x="446" y="427"/>
                    <a:pt x="526" y="428"/>
                    <a:pt x="547" y="429"/>
                  </a:cubicBezTo>
                  <a:cubicBezTo>
                    <a:pt x="559" y="429"/>
                    <a:pt x="562" y="412"/>
                    <a:pt x="561" y="398"/>
                  </a:cubicBezTo>
                  <a:cubicBezTo>
                    <a:pt x="563" y="399"/>
                    <a:pt x="564" y="399"/>
                    <a:pt x="566" y="400"/>
                  </a:cubicBezTo>
                  <a:cubicBezTo>
                    <a:pt x="564" y="418"/>
                    <a:pt x="563" y="447"/>
                    <a:pt x="569" y="452"/>
                  </a:cubicBezTo>
                  <a:cubicBezTo>
                    <a:pt x="579" y="458"/>
                    <a:pt x="584" y="452"/>
                    <a:pt x="592" y="439"/>
                  </a:cubicBezTo>
                  <a:cubicBezTo>
                    <a:pt x="598" y="430"/>
                    <a:pt x="588" y="404"/>
                    <a:pt x="582" y="390"/>
                  </a:cubicBezTo>
                  <a:cubicBezTo>
                    <a:pt x="583" y="390"/>
                    <a:pt x="584" y="388"/>
                    <a:pt x="585" y="387"/>
                  </a:cubicBezTo>
                  <a:cubicBezTo>
                    <a:pt x="586" y="388"/>
                    <a:pt x="587" y="388"/>
                    <a:pt x="588" y="388"/>
                  </a:cubicBezTo>
                  <a:cubicBezTo>
                    <a:pt x="590" y="388"/>
                    <a:pt x="592" y="387"/>
                    <a:pt x="593" y="385"/>
                  </a:cubicBezTo>
                  <a:cubicBezTo>
                    <a:pt x="593" y="385"/>
                    <a:pt x="594" y="385"/>
                    <a:pt x="594" y="385"/>
                  </a:cubicBezTo>
                  <a:cubicBezTo>
                    <a:pt x="596" y="385"/>
                    <a:pt x="598" y="384"/>
                    <a:pt x="598" y="382"/>
                  </a:cubicBezTo>
                  <a:lnTo>
                    <a:pt x="598" y="377"/>
                  </a:lnTo>
                  <a:close/>
                </a:path>
              </a:pathLst>
            </a:custGeom>
            <a:solidFill>
              <a:schemeClr val="accent3"/>
            </a:solidFill>
            <a:ln>
              <a:noFill/>
            </a:ln>
          </p:spPr>
          <p:txBody>
            <a:bodyPr/>
            <a:lstStyle/>
            <a:p>
              <a:endParaRPr lang="zh-CN" altLang="en-US"/>
            </a:p>
          </p:txBody>
        </p:sp>
        <p:sp>
          <p:nvSpPr>
            <p:cNvPr id="39" name="Freeform 23"/>
            <p:cNvSpPr/>
            <p:nvPr/>
          </p:nvSpPr>
          <p:spPr bwMode="auto">
            <a:xfrm>
              <a:off x="213982" y="1127124"/>
              <a:ext cx="4394530" cy="1196226"/>
            </a:xfrm>
            <a:custGeom>
              <a:avLst/>
              <a:gdLst>
                <a:gd name="T0" fmla="*/ 4608962 w 5233"/>
                <a:gd name="T1" fmla="*/ 442136 h 1240"/>
                <a:gd name="T2" fmla="*/ 4602797 w 5233"/>
                <a:gd name="T3" fmla="*/ 435971 h 1240"/>
                <a:gd name="T4" fmla="*/ 4294534 w 5233"/>
                <a:gd name="T5" fmla="*/ 539899 h 1240"/>
                <a:gd name="T6" fmla="*/ 3909647 w 5233"/>
                <a:gd name="T7" fmla="*/ 0 h 1240"/>
                <a:gd name="T8" fmla="*/ 0 w 5233"/>
                <a:gd name="T9" fmla="*/ 0 h 1240"/>
                <a:gd name="T10" fmla="*/ 0 w 5233"/>
                <a:gd name="T11" fmla="*/ 1092129 h 1240"/>
                <a:gd name="T12" fmla="*/ 3909647 w 5233"/>
                <a:gd name="T13" fmla="*/ 1092129 h 1240"/>
                <a:gd name="T14" fmla="*/ 4294534 w 5233"/>
                <a:gd name="T15" fmla="*/ 552230 h 1240"/>
                <a:gd name="T16" fmla="*/ 4602797 w 5233"/>
                <a:gd name="T17" fmla="*/ 656158 h 1240"/>
                <a:gd name="T18" fmla="*/ 4608962 w 5233"/>
                <a:gd name="T19" fmla="*/ 649993 h 1240"/>
                <a:gd name="T20" fmla="*/ 4300700 w 5233"/>
                <a:gd name="T21" fmla="*/ 546065 h 1240"/>
                <a:gd name="T22" fmla="*/ 4608962 w 5233"/>
                <a:gd name="T23" fmla="*/ 442136 h 12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233" h="1240">
                  <a:moveTo>
                    <a:pt x="5233" y="502"/>
                  </a:moveTo>
                  <a:lnTo>
                    <a:pt x="5226" y="495"/>
                  </a:lnTo>
                  <a:lnTo>
                    <a:pt x="4876" y="613"/>
                  </a:lnTo>
                  <a:lnTo>
                    <a:pt x="4439" y="0"/>
                  </a:lnTo>
                  <a:lnTo>
                    <a:pt x="0" y="0"/>
                  </a:lnTo>
                  <a:lnTo>
                    <a:pt x="0" y="1240"/>
                  </a:lnTo>
                  <a:lnTo>
                    <a:pt x="4439" y="1240"/>
                  </a:lnTo>
                  <a:lnTo>
                    <a:pt x="4876" y="627"/>
                  </a:lnTo>
                  <a:lnTo>
                    <a:pt x="5226" y="745"/>
                  </a:lnTo>
                  <a:lnTo>
                    <a:pt x="5233" y="738"/>
                  </a:lnTo>
                  <a:lnTo>
                    <a:pt x="4883" y="620"/>
                  </a:lnTo>
                  <a:lnTo>
                    <a:pt x="5233" y="502"/>
                  </a:lnTo>
                  <a:close/>
                </a:path>
              </a:pathLst>
            </a:custGeom>
            <a:solidFill>
              <a:schemeClr val="accent3"/>
            </a:solidFill>
            <a:ln>
              <a:noFill/>
            </a:ln>
          </p:spPr>
          <p:txBody>
            <a:bodyPr/>
            <a:lstStyle/>
            <a:p>
              <a:endParaRPr lang="zh-CN" altLang="en-US"/>
            </a:p>
          </p:txBody>
        </p:sp>
        <p:sp>
          <p:nvSpPr>
            <p:cNvPr id="40" name="Oval 24"/>
            <p:cNvSpPr>
              <a:spLocks noChangeArrowheads="1"/>
            </p:cNvSpPr>
            <p:nvPr/>
          </p:nvSpPr>
          <p:spPr bwMode="auto">
            <a:xfrm>
              <a:off x="5100638" y="1565275"/>
              <a:ext cx="268287" cy="268288"/>
            </a:xfrm>
            <a:prstGeom prst="ellipse">
              <a:avLst/>
            </a:prstGeom>
            <a:solidFill>
              <a:srgbClr val="FFFFFF"/>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sz="1100"/>
            </a:p>
          </p:txBody>
        </p:sp>
        <p:sp>
          <p:nvSpPr>
            <p:cNvPr id="41" name="Rectangle 25"/>
            <p:cNvSpPr>
              <a:spLocks noChangeArrowheads="1"/>
            </p:cNvSpPr>
            <p:nvPr/>
          </p:nvSpPr>
          <p:spPr bwMode="auto">
            <a:xfrm>
              <a:off x="5178425" y="1563688"/>
              <a:ext cx="117475" cy="276225"/>
            </a:xfrm>
            <a:prstGeom prst="rect">
              <a:avLst/>
            </a:prstGeom>
            <a:noFill/>
            <a:ln>
              <a:noFill/>
            </a:ln>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defTabSz="914400"/>
              <a:r>
                <a:rPr lang="zh-CN" altLang="zh-CN" dirty="0">
                  <a:solidFill>
                    <a:schemeClr val="accent3"/>
                  </a:solidFill>
                  <a:latin typeface="Myriad Pro" panose="020B0503030403020204" pitchFamily="34" charset="0"/>
                </a:rPr>
                <a:t>1</a:t>
              </a:r>
              <a:endParaRPr lang="zh-CN" altLang="zh-CN" sz="1100" dirty="0">
                <a:solidFill>
                  <a:schemeClr val="accent3"/>
                </a:solidFill>
              </a:endParaRPr>
            </a:p>
          </p:txBody>
        </p:sp>
        <p:sp>
          <p:nvSpPr>
            <p:cNvPr id="42" name="MH_SubTitle_4"/>
            <p:cNvSpPr>
              <a:spLocks noChangeArrowheads="1"/>
            </p:cNvSpPr>
            <p:nvPr/>
          </p:nvSpPr>
          <p:spPr bwMode="auto">
            <a:xfrm>
              <a:off x="268461" y="1246226"/>
              <a:ext cx="3649803" cy="974828"/>
            </a:xfrm>
            <a:prstGeom prst="rect">
              <a:avLst/>
            </a:prstGeom>
            <a:no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lnSpc>
                  <a:spcPct val="100000"/>
                </a:lnSpc>
                <a:spcBef>
                  <a:spcPct val="0"/>
                </a:spcBef>
                <a:buNone/>
              </a:pPr>
              <a:r>
                <a:rPr lang="zh-CN" altLang="zh-CN" sz="1600" dirty="0">
                  <a:latin typeface="宋体" pitchFamily="2" charset="-122"/>
                </a:rPr>
                <a:t>《计生家庭意外伤害保险申请理赔资料交接凭证</a:t>
              </a:r>
              <a:r>
                <a:rPr lang="en-US" altLang="zh-CN" sz="1600" dirty="0">
                  <a:latin typeface="宋体" pitchFamily="2" charset="-122"/>
                </a:rPr>
                <a:t>》</a:t>
              </a:r>
              <a:r>
                <a:rPr lang="zh-CN" altLang="en-US" sz="1600" dirty="0">
                  <a:latin typeface="宋体" pitchFamily="2" charset="-122"/>
                </a:rPr>
                <a:t>、</a:t>
              </a:r>
              <a:r>
                <a:rPr lang="zh-CN" altLang="zh-CN" sz="1600" dirty="0">
                  <a:latin typeface="宋体" pitchFamily="2" charset="-122"/>
                </a:rPr>
                <a:t>《计生特殊家庭父母住院补贴保险申请理赔资料交接凭证》</a:t>
              </a:r>
              <a:r>
                <a:rPr lang="zh-CN" altLang="en-US" sz="1600" dirty="0">
                  <a:latin typeface="宋体" pitchFamily="2" charset="-122"/>
                </a:rPr>
                <a:t>，</a:t>
              </a:r>
              <a:r>
                <a:rPr lang="zh-CN" altLang="zh-CN" sz="1600" dirty="0">
                  <a:latin typeface="宋体" pitchFamily="2" charset="-122"/>
                </a:rPr>
                <a:t>及时帮助投保家庭协调解决投保、理赔时出现的问题</a:t>
              </a:r>
              <a:r>
                <a:rPr lang="zh-CN" altLang="en-US" sz="1600" dirty="0">
                  <a:latin typeface="宋体" pitchFamily="2" charset="-122"/>
                </a:rPr>
                <a:t>。</a:t>
              </a:r>
              <a:endParaRPr lang="zh-CN" altLang="en-US" sz="1600" dirty="0"/>
            </a:p>
          </p:txBody>
        </p:sp>
      </p:grpSp>
      <p:grpSp>
        <p:nvGrpSpPr>
          <p:cNvPr id="51" name="组合 30"/>
          <p:cNvGrpSpPr/>
          <p:nvPr/>
        </p:nvGrpSpPr>
        <p:grpSpPr>
          <a:xfrm>
            <a:off x="5729172" y="6013540"/>
            <a:ext cx="1038224" cy="595312"/>
            <a:chOff x="1495426" y="311151"/>
            <a:chExt cx="1038224" cy="595312"/>
          </a:xfrm>
        </p:grpSpPr>
        <p:sp>
          <p:nvSpPr>
            <p:cNvPr id="52"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组合 27"/>
          <p:cNvGrpSpPr/>
          <p:nvPr/>
        </p:nvGrpSpPr>
        <p:grpSpPr>
          <a:xfrm>
            <a:off x="10905040" y="2577976"/>
            <a:ext cx="1101723" cy="592913"/>
            <a:chOff x="7880351" y="1081088"/>
            <a:chExt cx="831849" cy="447675"/>
          </a:xfrm>
        </p:grpSpPr>
        <p:sp>
          <p:nvSpPr>
            <p:cNvPr id="58"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60059" y="2027533"/>
            <a:ext cx="3800627" cy="45210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1100"/>
                            </p:stCondLst>
                            <p:childTnLst>
                              <p:par>
                                <p:cTn id="9" presetID="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4" name="Rounded Rectangle 72"/>
          <p:cNvSpPr/>
          <p:nvPr/>
        </p:nvSpPr>
        <p:spPr>
          <a:xfrm>
            <a:off x="368490" y="174165"/>
            <a:ext cx="5240740" cy="566536"/>
          </a:xfrm>
          <a:prstGeom prst="roundRect">
            <a:avLst>
              <a:gd name="adj" fmla="val 21110"/>
            </a:avLst>
          </a:prstGeom>
          <a:ln/>
        </p:spPr>
        <p:style>
          <a:lnRef idx="1">
            <a:schemeClr val="accent5"/>
          </a:lnRef>
          <a:fillRef idx="3">
            <a:schemeClr val="accent5"/>
          </a:fillRef>
          <a:effectRef idx="2">
            <a:schemeClr val="accent5"/>
          </a:effectRef>
          <a:fontRef idx="minor">
            <a:schemeClr val="lt1"/>
          </a:fontRef>
        </p:style>
        <p:txBody>
          <a:bodyPr lIns="121917" tIns="60958" rIns="121917" bIns="60958" anchor="ctr"/>
          <a:lstStyle/>
          <a:p>
            <a:pPr algn="ctr">
              <a:defRPr/>
            </a:pPr>
            <a:r>
              <a:rPr lang="zh-CN" altLang="en-US" sz="2700" b="1" dirty="0">
                <a:solidFill>
                  <a:srgbClr val="FFFFFF"/>
                </a:solidFill>
                <a:latin typeface="微软雅黑" panose="020B0503020204020204" pitchFamily="34" charset="-122"/>
                <a:ea typeface="微软雅黑" panose="020B0503020204020204" pitchFamily="34" charset="-122"/>
              </a:rPr>
              <a:t>保险理赔工具包</a:t>
            </a:r>
            <a:r>
              <a:rPr lang="en-US" altLang="zh-CN" sz="2700" b="1" dirty="0">
                <a:solidFill>
                  <a:srgbClr val="FFFFFF"/>
                </a:solidFill>
                <a:latin typeface="微软雅黑" panose="020B0503020204020204" pitchFamily="34" charset="-122"/>
                <a:ea typeface="微软雅黑" panose="020B0503020204020204" pitchFamily="34" charset="-122"/>
              </a:rPr>
              <a:t>—</a:t>
            </a:r>
            <a:r>
              <a:rPr lang="zh-CN" altLang="en-US" sz="2700" b="1" dirty="0">
                <a:solidFill>
                  <a:srgbClr val="FFFFFF"/>
                </a:solidFill>
                <a:latin typeface="微软雅黑" panose="020B0503020204020204" pitchFamily="34" charset="-122"/>
                <a:ea typeface="微软雅黑" panose="020B0503020204020204" pitchFamily="34" charset="-122"/>
              </a:rPr>
              <a:t>申请注意事项</a:t>
            </a:r>
            <a:endParaRPr lang="en-US" sz="2700" b="1" dirty="0">
              <a:solidFill>
                <a:srgbClr val="FFFFFF"/>
              </a:solidFill>
              <a:latin typeface="微软雅黑" panose="020B0503020204020204" pitchFamily="34" charset="-122"/>
              <a:ea typeface="微软雅黑" panose="020B0503020204020204" pitchFamily="34" charset="-122"/>
            </a:endParaRPr>
          </a:p>
        </p:txBody>
      </p:sp>
      <p:cxnSp>
        <p:nvCxnSpPr>
          <p:cNvPr id="35" name="直接连接符 6"/>
          <p:cNvCxnSpPr>
            <a:cxnSpLocks/>
          </p:cNvCxnSpPr>
          <p:nvPr/>
        </p:nvCxnSpPr>
        <p:spPr>
          <a:xfrm>
            <a:off x="504967" y="777922"/>
            <a:ext cx="4940490" cy="13648"/>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grpSp>
        <p:nvGrpSpPr>
          <p:cNvPr id="3" name="组合 30"/>
          <p:cNvGrpSpPr/>
          <p:nvPr/>
        </p:nvGrpSpPr>
        <p:grpSpPr>
          <a:xfrm>
            <a:off x="5442569" y="5276561"/>
            <a:ext cx="1038224" cy="595312"/>
            <a:chOff x="1495426" y="311151"/>
            <a:chExt cx="1038224" cy="595312"/>
          </a:xfrm>
        </p:grpSpPr>
        <p:sp>
          <p:nvSpPr>
            <p:cNvPr id="52"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27"/>
          <p:cNvGrpSpPr/>
          <p:nvPr/>
        </p:nvGrpSpPr>
        <p:grpSpPr>
          <a:xfrm>
            <a:off x="10836801" y="312447"/>
            <a:ext cx="1101723" cy="592913"/>
            <a:chOff x="7880351" y="1081088"/>
            <a:chExt cx="831849" cy="447675"/>
          </a:xfrm>
        </p:grpSpPr>
        <p:sp>
          <p:nvSpPr>
            <p:cNvPr id="58"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16"/>
          <p:cNvGrpSpPr/>
          <p:nvPr/>
        </p:nvGrpSpPr>
        <p:grpSpPr>
          <a:xfrm>
            <a:off x="5691116" y="0"/>
            <a:ext cx="5187002" cy="1719618"/>
            <a:chOff x="0" y="2668588"/>
            <a:chExt cx="4873625" cy="1582737"/>
          </a:xfrm>
        </p:grpSpPr>
        <p:sp>
          <p:nvSpPr>
            <p:cNvPr id="24" name="Rectangle 26"/>
            <p:cNvSpPr>
              <a:spLocks noChangeArrowheads="1"/>
            </p:cNvSpPr>
            <p:nvPr/>
          </p:nvSpPr>
          <p:spPr bwMode="auto">
            <a:xfrm>
              <a:off x="3594100" y="3460750"/>
              <a:ext cx="1588" cy="0"/>
            </a:xfrm>
            <a:prstGeom prst="rect">
              <a:avLst/>
            </a:prstGeom>
            <a:solidFill>
              <a:srgbClr val="00A9B9"/>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sz="1100"/>
            </a:p>
          </p:txBody>
        </p:sp>
        <p:sp>
          <p:nvSpPr>
            <p:cNvPr id="25" name="Freeform 27"/>
            <p:cNvSpPr/>
            <p:nvPr/>
          </p:nvSpPr>
          <p:spPr bwMode="auto">
            <a:xfrm>
              <a:off x="3627438" y="2668588"/>
              <a:ext cx="1246187" cy="1582737"/>
            </a:xfrm>
            <a:custGeom>
              <a:avLst/>
              <a:gdLst>
                <a:gd name="T0" fmla="*/ 1245380 w 598"/>
                <a:gd name="T1" fmla="*/ 787188 h 760"/>
                <a:gd name="T2" fmla="*/ 1237050 w 598"/>
                <a:gd name="T3" fmla="*/ 778858 h 760"/>
                <a:gd name="T4" fmla="*/ 1234967 w 598"/>
                <a:gd name="T5" fmla="*/ 780941 h 760"/>
                <a:gd name="T6" fmla="*/ 1224554 w 598"/>
                <a:gd name="T7" fmla="*/ 772611 h 760"/>
                <a:gd name="T8" fmla="*/ 1218307 w 598"/>
                <a:gd name="T9" fmla="*/ 776776 h 760"/>
                <a:gd name="T10" fmla="*/ 1212059 w 598"/>
                <a:gd name="T11" fmla="*/ 768446 h 760"/>
                <a:gd name="T12" fmla="*/ 1232885 w 598"/>
                <a:gd name="T13" fmla="*/ 666403 h 760"/>
                <a:gd name="T14" fmla="*/ 1184985 w 598"/>
                <a:gd name="T15" fmla="*/ 641413 h 760"/>
                <a:gd name="T16" fmla="*/ 1178738 w 598"/>
                <a:gd name="T17" fmla="*/ 749703 h 760"/>
                <a:gd name="T18" fmla="*/ 1168325 w 598"/>
                <a:gd name="T19" fmla="*/ 751786 h 760"/>
                <a:gd name="T20" fmla="*/ 1139169 w 598"/>
                <a:gd name="T21" fmla="*/ 689311 h 760"/>
                <a:gd name="T22" fmla="*/ 928829 w 598"/>
                <a:gd name="T23" fmla="*/ 693476 h 760"/>
                <a:gd name="T24" fmla="*/ 926746 w 598"/>
                <a:gd name="T25" fmla="*/ 676815 h 760"/>
                <a:gd name="T26" fmla="*/ 947572 w 598"/>
                <a:gd name="T27" fmla="*/ 658073 h 760"/>
                <a:gd name="T28" fmla="*/ 978810 w 598"/>
                <a:gd name="T29" fmla="*/ 658073 h 760"/>
                <a:gd name="T30" fmla="*/ 1024627 w 598"/>
                <a:gd name="T31" fmla="*/ 633083 h 760"/>
                <a:gd name="T32" fmla="*/ 972563 w 598"/>
                <a:gd name="T33" fmla="*/ 618505 h 760"/>
                <a:gd name="T34" fmla="*/ 924663 w 598"/>
                <a:gd name="T35" fmla="*/ 622670 h 760"/>
                <a:gd name="T36" fmla="*/ 891342 w 598"/>
                <a:gd name="T37" fmla="*/ 16660 h 760"/>
                <a:gd name="T38" fmla="*/ 722654 w 598"/>
                <a:gd name="T39" fmla="*/ 8330 h 760"/>
                <a:gd name="T40" fmla="*/ 691415 w 598"/>
                <a:gd name="T41" fmla="*/ 97878 h 760"/>
                <a:gd name="T42" fmla="*/ 712241 w 598"/>
                <a:gd name="T43" fmla="*/ 97878 h 760"/>
                <a:gd name="T44" fmla="*/ 701828 w 598"/>
                <a:gd name="T45" fmla="*/ 202003 h 760"/>
                <a:gd name="T46" fmla="*/ 674754 w 598"/>
                <a:gd name="T47" fmla="*/ 218663 h 760"/>
                <a:gd name="T48" fmla="*/ 597699 w 598"/>
                <a:gd name="T49" fmla="*/ 710136 h 760"/>
                <a:gd name="T50" fmla="*/ 443589 w 598"/>
                <a:gd name="T51" fmla="*/ 733043 h 760"/>
                <a:gd name="T52" fmla="*/ 177019 w 598"/>
                <a:gd name="T53" fmla="*/ 766363 h 760"/>
                <a:gd name="T54" fmla="*/ 133285 w 598"/>
                <a:gd name="T55" fmla="*/ 503967 h 760"/>
                <a:gd name="T56" fmla="*/ 18743 w 598"/>
                <a:gd name="T57" fmla="*/ 503967 h 760"/>
                <a:gd name="T58" fmla="*/ 0 w 598"/>
                <a:gd name="T59" fmla="*/ 783023 h 760"/>
                <a:gd name="T60" fmla="*/ 8330 w 598"/>
                <a:gd name="T61" fmla="*/ 787188 h 760"/>
                <a:gd name="T62" fmla="*/ 8330 w 598"/>
                <a:gd name="T63" fmla="*/ 795519 h 760"/>
                <a:gd name="T64" fmla="*/ 0 w 598"/>
                <a:gd name="T65" fmla="*/ 799684 h 760"/>
                <a:gd name="T66" fmla="*/ 18743 w 598"/>
                <a:gd name="T67" fmla="*/ 1078740 h 760"/>
                <a:gd name="T68" fmla="*/ 133285 w 598"/>
                <a:gd name="T69" fmla="*/ 1078740 h 760"/>
                <a:gd name="T70" fmla="*/ 177019 w 598"/>
                <a:gd name="T71" fmla="*/ 816344 h 760"/>
                <a:gd name="T72" fmla="*/ 443589 w 598"/>
                <a:gd name="T73" fmla="*/ 849664 h 760"/>
                <a:gd name="T74" fmla="*/ 597699 w 598"/>
                <a:gd name="T75" fmla="*/ 872571 h 760"/>
                <a:gd name="T76" fmla="*/ 674754 w 598"/>
                <a:gd name="T77" fmla="*/ 1364044 h 760"/>
                <a:gd name="T78" fmla="*/ 701828 w 598"/>
                <a:gd name="T79" fmla="*/ 1380704 h 760"/>
                <a:gd name="T80" fmla="*/ 712241 w 598"/>
                <a:gd name="T81" fmla="*/ 1484829 h 760"/>
                <a:gd name="T82" fmla="*/ 691415 w 598"/>
                <a:gd name="T83" fmla="*/ 1484829 h 760"/>
                <a:gd name="T84" fmla="*/ 722654 w 598"/>
                <a:gd name="T85" fmla="*/ 1574377 h 760"/>
                <a:gd name="T86" fmla="*/ 891342 w 598"/>
                <a:gd name="T87" fmla="*/ 1566047 h 760"/>
                <a:gd name="T88" fmla="*/ 924663 w 598"/>
                <a:gd name="T89" fmla="*/ 960037 h 760"/>
                <a:gd name="T90" fmla="*/ 972563 w 598"/>
                <a:gd name="T91" fmla="*/ 964202 h 760"/>
                <a:gd name="T92" fmla="*/ 1024627 w 598"/>
                <a:gd name="T93" fmla="*/ 949624 h 760"/>
                <a:gd name="T94" fmla="*/ 978810 w 598"/>
                <a:gd name="T95" fmla="*/ 924634 h 760"/>
                <a:gd name="T96" fmla="*/ 947572 w 598"/>
                <a:gd name="T97" fmla="*/ 924634 h 760"/>
                <a:gd name="T98" fmla="*/ 926746 w 598"/>
                <a:gd name="T99" fmla="*/ 905892 h 760"/>
                <a:gd name="T100" fmla="*/ 928829 w 598"/>
                <a:gd name="T101" fmla="*/ 889231 h 760"/>
                <a:gd name="T102" fmla="*/ 1139169 w 598"/>
                <a:gd name="T103" fmla="*/ 893396 h 760"/>
                <a:gd name="T104" fmla="*/ 1168325 w 598"/>
                <a:gd name="T105" fmla="*/ 830921 h 760"/>
                <a:gd name="T106" fmla="*/ 1178738 w 598"/>
                <a:gd name="T107" fmla="*/ 833004 h 760"/>
                <a:gd name="T108" fmla="*/ 1184985 w 598"/>
                <a:gd name="T109" fmla="*/ 941294 h 760"/>
                <a:gd name="T110" fmla="*/ 1232885 w 598"/>
                <a:gd name="T111" fmla="*/ 916304 h 760"/>
                <a:gd name="T112" fmla="*/ 1212059 w 598"/>
                <a:gd name="T113" fmla="*/ 814261 h 760"/>
                <a:gd name="T114" fmla="*/ 1218307 w 598"/>
                <a:gd name="T115" fmla="*/ 805931 h 760"/>
                <a:gd name="T116" fmla="*/ 1224554 w 598"/>
                <a:gd name="T117" fmla="*/ 810096 h 760"/>
                <a:gd name="T118" fmla="*/ 1234967 w 598"/>
                <a:gd name="T119" fmla="*/ 801766 h 760"/>
                <a:gd name="T120" fmla="*/ 1237050 w 598"/>
                <a:gd name="T121" fmla="*/ 803849 h 760"/>
                <a:gd name="T122" fmla="*/ 1245380 w 598"/>
                <a:gd name="T123" fmla="*/ 795519 h 760"/>
                <a:gd name="T124" fmla="*/ 1245380 w 598"/>
                <a:gd name="T125" fmla="*/ 787188 h 76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 h="760">
                  <a:moveTo>
                    <a:pt x="598" y="378"/>
                  </a:moveTo>
                  <a:cubicBezTo>
                    <a:pt x="598" y="376"/>
                    <a:pt x="596" y="374"/>
                    <a:pt x="594" y="374"/>
                  </a:cubicBezTo>
                  <a:cubicBezTo>
                    <a:pt x="594" y="374"/>
                    <a:pt x="593" y="374"/>
                    <a:pt x="593" y="375"/>
                  </a:cubicBezTo>
                  <a:cubicBezTo>
                    <a:pt x="592" y="373"/>
                    <a:pt x="590" y="371"/>
                    <a:pt x="588" y="371"/>
                  </a:cubicBezTo>
                  <a:cubicBezTo>
                    <a:pt x="587" y="371"/>
                    <a:pt x="586" y="372"/>
                    <a:pt x="585" y="373"/>
                  </a:cubicBezTo>
                  <a:cubicBezTo>
                    <a:pt x="584" y="371"/>
                    <a:pt x="583" y="370"/>
                    <a:pt x="582" y="369"/>
                  </a:cubicBezTo>
                  <a:cubicBezTo>
                    <a:pt x="588" y="356"/>
                    <a:pt x="598" y="330"/>
                    <a:pt x="592" y="320"/>
                  </a:cubicBezTo>
                  <a:cubicBezTo>
                    <a:pt x="584" y="307"/>
                    <a:pt x="579" y="301"/>
                    <a:pt x="569" y="308"/>
                  </a:cubicBezTo>
                  <a:cubicBezTo>
                    <a:pt x="563" y="312"/>
                    <a:pt x="564" y="341"/>
                    <a:pt x="566" y="360"/>
                  </a:cubicBezTo>
                  <a:cubicBezTo>
                    <a:pt x="564" y="360"/>
                    <a:pt x="563" y="361"/>
                    <a:pt x="561" y="361"/>
                  </a:cubicBezTo>
                  <a:cubicBezTo>
                    <a:pt x="562" y="347"/>
                    <a:pt x="559" y="331"/>
                    <a:pt x="547" y="331"/>
                  </a:cubicBezTo>
                  <a:cubicBezTo>
                    <a:pt x="526" y="332"/>
                    <a:pt x="446" y="333"/>
                    <a:pt x="446" y="333"/>
                  </a:cubicBezTo>
                  <a:cubicBezTo>
                    <a:pt x="446" y="333"/>
                    <a:pt x="446" y="330"/>
                    <a:pt x="445" y="325"/>
                  </a:cubicBezTo>
                  <a:cubicBezTo>
                    <a:pt x="455" y="316"/>
                    <a:pt x="455" y="316"/>
                    <a:pt x="455" y="316"/>
                  </a:cubicBezTo>
                  <a:cubicBezTo>
                    <a:pt x="455" y="316"/>
                    <a:pt x="462" y="316"/>
                    <a:pt x="470" y="316"/>
                  </a:cubicBezTo>
                  <a:cubicBezTo>
                    <a:pt x="479" y="316"/>
                    <a:pt x="492" y="311"/>
                    <a:pt x="492" y="304"/>
                  </a:cubicBezTo>
                  <a:cubicBezTo>
                    <a:pt x="492" y="297"/>
                    <a:pt x="481" y="297"/>
                    <a:pt x="467" y="297"/>
                  </a:cubicBezTo>
                  <a:cubicBezTo>
                    <a:pt x="460" y="297"/>
                    <a:pt x="451" y="298"/>
                    <a:pt x="444" y="299"/>
                  </a:cubicBezTo>
                  <a:cubicBezTo>
                    <a:pt x="441" y="217"/>
                    <a:pt x="431" y="14"/>
                    <a:pt x="428" y="8"/>
                  </a:cubicBezTo>
                  <a:cubicBezTo>
                    <a:pt x="423" y="1"/>
                    <a:pt x="355" y="0"/>
                    <a:pt x="347" y="4"/>
                  </a:cubicBezTo>
                  <a:cubicBezTo>
                    <a:pt x="339" y="9"/>
                    <a:pt x="332" y="47"/>
                    <a:pt x="332" y="47"/>
                  </a:cubicBezTo>
                  <a:cubicBezTo>
                    <a:pt x="342" y="47"/>
                    <a:pt x="342" y="47"/>
                    <a:pt x="342" y="47"/>
                  </a:cubicBezTo>
                  <a:cubicBezTo>
                    <a:pt x="337" y="97"/>
                    <a:pt x="337" y="97"/>
                    <a:pt x="337" y="97"/>
                  </a:cubicBezTo>
                  <a:cubicBezTo>
                    <a:pt x="324" y="105"/>
                    <a:pt x="324" y="105"/>
                    <a:pt x="324" y="105"/>
                  </a:cubicBezTo>
                  <a:cubicBezTo>
                    <a:pt x="287" y="341"/>
                    <a:pt x="287" y="341"/>
                    <a:pt x="287" y="341"/>
                  </a:cubicBezTo>
                  <a:cubicBezTo>
                    <a:pt x="287" y="341"/>
                    <a:pt x="258" y="344"/>
                    <a:pt x="213" y="352"/>
                  </a:cubicBezTo>
                  <a:cubicBezTo>
                    <a:pt x="191" y="355"/>
                    <a:pt x="136" y="362"/>
                    <a:pt x="85" y="368"/>
                  </a:cubicBezTo>
                  <a:cubicBezTo>
                    <a:pt x="64" y="242"/>
                    <a:pt x="64" y="242"/>
                    <a:pt x="64" y="242"/>
                  </a:cubicBezTo>
                  <a:cubicBezTo>
                    <a:pt x="9" y="242"/>
                    <a:pt x="9" y="242"/>
                    <a:pt x="9" y="242"/>
                  </a:cubicBezTo>
                  <a:cubicBezTo>
                    <a:pt x="0" y="376"/>
                    <a:pt x="0" y="376"/>
                    <a:pt x="0" y="376"/>
                  </a:cubicBezTo>
                  <a:cubicBezTo>
                    <a:pt x="4" y="378"/>
                    <a:pt x="4" y="378"/>
                    <a:pt x="4" y="378"/>
                  </a:cubicBezTo>
                  <a:cubicBezTo>
                    <a:pt x="4" y="382"/>
                    <a:pt x="4" y="382"/>
                    <a:pt x="4" y="382"/>
                  </a:cubicBezTo>
                  <a:cubicBezTo>
                    <a:pt x="0" y="384"/>
                    <a:pt x="0" y="384"/>
                    <a:pt x="0" y="384"/>
                  </a:cubicBezTo>
                  <a:cubicBezTo>
                    <a:pt x="9" y="518"/>
                    <a:pt x="9" y="518"/>
                    <a:pt x="9" y="518"/>
                  </a:cubicBezTo>
                  <a:cubicBezTo>
                    <a:pt x="64" y="518"/>
                    <a:pt x="64" y="518"/>
                    <a:pt x="64" y="518"/>
                  </a:cubicBezTo>
                  <a:cubicBezTo>
                    <a:pt x="85" y="392"/>
                    <a:pt x="85" y="392"/>
                    <a:pt x="85" y="392"/>
                  </a:cubicBezTo>
                  <a:cubicBezTo>
                    <a:pt x="136" y="398"/>
                    <a:pt x="191" y="405"/>
                    <a:pt x="213" y="408"/>
                  </a:cubicBezTo>
                  <a:cubicBezTo>
                    <a:pt x="258" y="416"/>
                    <a:pt x="287" y="419"/>
                    <a:pt x="287" y="419"/>
                  </a:cubicBezTo>
                  <a:cubicBezTo>
                    <a:pt x="324" y="655"/>
                    <a:pt x="324" y="655"/>
                    <a:pt x="324" y="655"/>
                  </a:cubicBezTo>
                  <a:cubicBezTo>
                    <a:pt x="337" y="663"/>
                    <a:pt x="337" y="663"/>
                    <a:pt x="337" y="663"/>
                  </a:cubicBezTo>
                  <a:cubicBezTo>
                    <a:pt x="342" y="713"/>
                    <a:pt x="342" y="713"/>
                    <a:pt x="342" y="713"/>
                  </a:cubicBezTo>
                  <a:cubicBezTo>
                    <a:pt x="332" y="713"/>
                    <a:pt x="332" y="713"/>
                    <a:pt x="332" y="713"/>
                  </a:cubicBezTo>
                  <a:cubicBezTo>
                    <a:pt x="332" y="713"/>
                    <a:pt x="339" y="751"/>
                    <a:pt x="347" y="756"/>
                  </a:cubicBezTo>
                  <a:cubicBezTo>
                    <a:pt x="355" y="760"/>
                    <a:pt x="423" y="759"/>
                    <a:pt x="428" y="752"/>
                  </a:cubicBezTo>
                  <a:cubicBezTo>
                    <a:pt x="431" y="746"/>
                    <a:pt x="441" y="543"/>
                    <a:pt x="444" y="461"/>
                  </a:cubicBezTo>
                  <a:cubicBezTo>
                    <a:pt x="451" y="462"/>
                    <a:pt x="460" y="463"/>
                    <a:pt x="467" y="463"/>
                  </a:cubicBezTo>
                  <a:cubicBezTo>
                    <a:pt x="481" y="463"/>
                    <a:pt x="492" y="463"/>
                    <a:pt x="492" y="456"/>
                  </a:cubicBezTo>
                  <a:cubicBezTo>
                    <a:pt x="492" y="449"/>
                    <a:pt x="479" y="444"/>
                    <a:pt x="470" y="444"/>
                  </a:cubicBezTo>
                  <a:cubicBezTo>
                    <a:pt x="462" y="444"/>
                    <a:pt x="455" y="444"/>
                    <a:pt x="455" y="444"/>
                  </a:cubicBezTo>
                  <a:cubicBezTo>
                    <a:pt x="445" y="435"/>
                    <a:pt x="445" y="435"/>
                    <a:pt x="445" y="435"/>
                  </a:cubicBezTo>
                  <a:cubicBezTo>
                    <a:pt x="446" y="430"/>
                    <a:pt x="446" y="427"/>
                    <a:pt x="446" y="427"/>
                  </a:cubicBezTo>
                  <a:cubicBezTo>
                    <a:pt x="446" y="427"/>
                    <a:pt x="526" y="428"/>
                    <a:pt x="547" y="429"/>
                  </a:cubicBezTo>
                  <a:cubicBezTo>
                    <a:pt x="559" y="429"/>
                    <a:pt x="562" y="413"/>
                    <a:pt x="561" y="399"/>
                  </a:cubicBezTo>
                  <a:cubicBezTo>
                    <a:pt x="563" y="399"/>
                    <a:pt x="564" y="400"/>
                    <a:pt x="566" y="400"/>
                  </a:cubicBezTo>
                  <a:cubicBezTo>
                    <a:pt x="564" y="419"/>
                    <a:pt x="563" y="448"/>
                    <a:pt x="569" y="452"/>
                  </a:cubicBezTo>
                  <a:cubicBezTo>
                    <a:pt x="579" y="459"/>
                    <a:pt x="584" y="453"/>
                    <a:pt x="592" y="440"/>
                  </a:cubicBezTo>
                  <a:cubicBezTo>
                    <a:pt x="598" y="430"/>
                    <a:pt x="588" y="404"/>
                    <a:pt x="582" y="391"/>
                  </a:cubicBezTo>
                  <a:cubicBezTo>
                    <a:pt x="583" y="390"/>
                    <a:pt x="584" y="389"/>
                    <a:pt x="585" y="387"/>
                  </a:cubicBezTo>
                  <a:cubicBezTo>
                    <a:pt x="586" y="388"/>
                    <a:pt x="587" y="389"/>
                    <a:pt x="588" y="389"/>
                  </a:cubicBezTo>
                  <a:cubicBezTo>
                    <a:pt x="590" y="389"/>
                    <a:pt x="592" y="387"/>
                    <a:pt x="593" y="385"/>
                  </a:cubicBezTo>
                  <a:cubicBezTo>
                    <a:pt x="593" y="386"/>
                    <a:pt x="594" y="386"/>
                    <a:pt x="594" y="386"/>
                  </a:cubicBezTo>
                  <a:cubicBezTo>
                    <a:pt x="596" y="386"/>
                    <a:pt x="598" y="384"/>
                    <a:pt x="598" y="382"/>
                  </a:cubicBezTo>
                  <a:lnTo>
                    <a:pt x="598" y="378"/>
                  </a:lnTo>
                  <a:close/>
                </a:path>
              </a:pathLst>
            </a:custGeom>
            <a:solidFill>
              <a:schemeClr val="accent2"/>
            </a:solidFill>
            <a:ln>
              <a:noFill/>
            </a:ln>
          </p:spPr>
          <p:txBody>
            <a:bodyPr/>
            <a:lstStyle/>
            <a:p>
              <a:endParaRPr lang="zh-CN" altLang="en-US"/>
            </a:p>
          </p:txBody>
        </p:sp>
        <p:sp>
          <p:nvSpPr>
            <p:cNvPr id="26" name="Freeform 28"/>
            <p:cNvSpPr/>
            <p:nvPr/>
          </p:nvSpPr>
          <p:spPr bwMode="auto">
            <a:xfrm>
              <a:off x="0" y="2914650"/>
              <a:ext cx="3759200" cy="1092200"/>
            </a:xfrm>
            <a:custGeom>
              <a:avLst/>
              <a:gdLst>
                <a:gd name="T0" fmla="*/ 3759039 w 4268"/>
                <a:gd name="T1" fmla="*/ 441256 h 1239"/>
                <a:gd name="T2" fmla="*/ 3752874 w 4268"/>
                <a:gd name="T3" fmla="*/ 435090 h 1239"/>
                <a:gd name="T4" fmla="*/ 3444611 w 4268"/>
                <a:gd name="T5" fmla="*/ 539019 h 1239"/>
                <a:gd name="T6" fmla="*/ 3059724 w 4268"/>
                <a:gd name="T7" fmla="*/ 0 h 1239"/>
                <a:gd name="T8" fmla="*/ 0 w 4268"/>
                <a:gd name="T9" fmla="*/ 0 h 1239"/>
                <a:gd name="T10" fmla="*/ 0 w 4268"/>
                <a:gd name="T11" fmla="*/ 1091249 h 1239"/>
                <a:gd name="T12" fmla="*/ 3059724 w 4268"/>
                <a:gd name="T13" fmla="*/ 1091249 h 1239"/>
                <a:gd name="T14" fmla="*/ 3444611 w 4268"/>
                <a:gd name="T15" fmla="*/ 552230 h 1239"/>
                <a:gd name="T16" fmla="*/ 3752874 w 4268"/>
                <a:gd name="T17" fmla="*/ 656159 h 1239"/>
                <a:gd name="T18" fmla="*/ 3759039 w 4268"/>
                <a:gd name="T19" fmla="*/ 649993 h 1239"/>
                <a:gd name="T20" fmla="*/ 3450777 w 4268"/>
                <a:gd name="T21" fmla="*/ 545184 h 1239"/>
                <a:gd name="T22" fmla="*/ 3759039 w 4268"/>
                <a:gd name="T23" fmla="*/ 441256 h 12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268" h="1239">
                  <a:moveTo>
                    <a:pt x="4268" y="501"/>
                  </a:moveTo>
                  <a:lnTo>
                    <a:pt x="4261" y="494"/>
                  </a:lnTo>
                  <a:lnTo>
                    <a:pt x="3911" y="612"/>
                  </a:lnTo>
                  <a:lnTo>
                    <a:pt x="3474" y="0"/>
                  </a:lnTo>
                  <a:lnTo>
                    <a:pt x="0" y="0"/>
                  </a:lnTo>
                  <a:lnTo>
                    <a:pt x="0" y="1239"/>
                  </a:lnTo>
                  <a:lnTo>
                    <a:pt x="3474" y="1239"/>
                  </a:lnTo>
                  <a:lnTo>
                    <a:pt x="3911" y="627"/>
                  </a:lnTo>
                  <a:lnTo>
                    <a:pt x="4261" y="745"/>
                  </a:lnTo>
                  <a:lnTo>
                    <a:pt x="4268" y="738"/>
                  </a:lnTo>
                  <a:lnTo>
                    <a:pt x="3918" y="619"/>
                  </a:lnTo>
                  <a:lnTo>
                    <a:pt x="4268" y="501"/>
                  </a:lnTo>
                  <a:close/>
                </a:path>
              </a:pathLst>
            </a:custGeom>
            <a:solidFill>
              <a:schemeClr val="accent2"/>
            </a:solidFill>
            <a:ln>
              <a:noFill/>
            </a:ln>
          </p:spPr>
          <p:txBody>
            <a:bodyPr/>
            <a:lstStyle/>
            <a:p>
              <a:endParaRPr lang="zh-CN" altLang="en-US"/>
            </a:p>
          </p:txBody>
        </p:sp>
        <p:sp>
          <p:nvSpPr>
            <p:cNvPr id="27" name="Oval 29"/>
            <p:cNvSpPr>
              <a:spLocks noChangeArrowheads="1"/>
            </p:cNvSpPr>
            <p:nvPr/>
          </p:nvSpPr>
          <p:spPr bwMode="auto">
            <a:xfrm>
              <a:off x="4259263" y="3327400"/>
              <a:ext cx="268287" cy="266700"/>
            </a:xfrm>
            <a:prstGeom prst="ellipse">
              <a:avLst/>
            </a:prstGeom>
            <a:solidFill>
              <a:srgbClr val="FFFFFF"/>
            </a:solidFill>
            <a:ln>
              <a:noFill/>
            </a:ln>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endParaRPr lang="zh-CN" altLang="en-US" sz="1100"/>
            </a:p>
          </p:txBody>
        </p:sp>
        <p:sp>
          <p:nvSpPr>
            <p:cNvPr id="28" name="Rectangle 30"/>
            <p:cNvSpPr>
              <a:spLocks noChangeArrowheads="1"/>
            </p:cNvSpPr>
            <p:nvPr/>
          </p:nvSpPr>
          <p:spPr bwMode="auto">
            <a:xfrm>
              <a:off x="4335463" y="3325813"/>
              <a:ext cx="119062" cy="276225"/>
            </a:xfrm>
            <a:prstGeom prst="rect">
              <a:avLst/>
            </a:prstGeom>
            <a:noFill/>
            <a:ln>
              <a:noFill/>
            </a:ln>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defTabSz="914400"/>
              <a:r>
                <a:rPr lang="zh-CN" altLang="zh-CN" dirty="0">
                  <a:solidFill>
                    <a:schemeClr val="accent2"/>
                  </a:solidFill>
                  <a:latin typeface="Myriad Pro" panose="020B0503030403020204" pitchFamily="34" charset="0"/>
                </a:rPr>
                <a:t>2</a:t>
              </a:r>
              <a:endParaRPr lang="zh-CN" altLang="zh-CN" sz="1100" dirty="0">
                <a:solidFill>
                  <a:schemeClr val="accent2"/>
                </a:solidFill>
              </a:endParaRPr>
            </a:p>
          </p:txBody>
        </p:sp>
        <p:sp>
          <p:nvSpPr>
            <p:cNvPr id="29" name="MH_SubTitle_4"/>
            <p:cNvSpPr>
              <a:spLocks noChangeArrowheads="1"/>
            </p:cNvSpPr>
            <p:nvPr/>
          </p:nvSpPr>
          <p:spPr bwMode="auto">
            <a:xfrm>
              <a:off x="41275" y="3020307"/>
              <a:ext cx="3052763" cy="954667"/>
            </a:xfrm>
            <a:prstGeom prst="rect">
              <a:avLst/>
            </a:prstGeom>
            <a:no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en-US" altLang="zh-CN" sz="1600" dirty="0">
                  <a:latin typeface="宋体" pitchFamily="2" charset="-122"/>
                </a:rPr>
                <a:t>   </a:t>
              </a:r>
              <a:r>
                <a:rPr lang="zh-CN" altLang="zh-CN" sz="1600" dirty="0">
                  <a:latin typeface="宋体" pitchFamily="2" charset="-122"/>
                </a:rPr>
                <a:t>《</a:t>
              </a:r>
              <a:r>
                <a:rPr lang="zh-CN" altLang="en-US" sz="1600" dirty="0">
                  <a:latin typeface="宋体" pitchFamily="2" charset="-122"/>
                </a:rPr>
                <a:t>计生家庭意外伤害保险理赔申请注意事项</a:t>
              </a:r>
              <a:r>
                <a:rPr lang="zh-CN" altLang="zh-CN" sz="1600" dirty="0">
                  <a:latin typeface="宋体" pitchFamily="2" charset="-122"/>
                </a:rPr>
                <a:t>》</a:t>
              </a:r>
              <a:r>
                <a:rPr lang="zh-CN" altLang="en-US" sz="1600" dirty="0">
                  <a:latin typeface="宋体" pitchFamily="2" charset="-122"/>
                </a:rPr>
                <a:t>、</a:t>
              </a:r>
              <a:r>
                <a:rPr lang="zh-CN" altLang="zh-CN" sz="1600" dirty="0">
                  <a:latin typeface="宋体" pitchFamily="2" charset="-122"/>
                </a:rPr>
                <a:t>《</a:t>
              </a:r>
              <a:r>
                <a:rPr lang="zh-CN" altLang="en-US" sz="1600" dirty="0">
                  <a:latin typeface="宋体" pitchFamily="2" charset="-122"/>
                </a:rPr>
                <a:t>计生特殊家庭父母住院补贴保险理赔申请注意事项</a:t>
              </a:r>
              <a:r>
                <a:rPr lang="en-US" altLang="zh-CN" sz="1600" dirty="0">
                  <a:latin typeface="宋体" pitchFamily="2" charset="-122"/>
                </a:rPr>
                <a:t>》</a:t>
              </a:r>
              <a:endParaRPr lang="zh-CN" altLang="en-US" sz="1600" dirty="0"/>
            </a:p>
          </p:txBody>
        </p:sp>
      </p:grpSp>
      <p:pic>
        <p:nvPicPr>
          <p:cNvPr id="2050" name="Picture 2" descr="C:\Users\ADMINI~1\AppData\Local\Temp\WeChat Files\5f832a85b0953149af986e66898676b.jpg"/>
          <p:cNvPicPr>
            <a:picLocks noChangeAspect="1" noChangeArrowheads="1"/>
          </p:cNvPicPr>
          <p:nvPr/>
        </p:nvPicPr>
        <p:blipFill>
          <a:blip r:embed="rId3" cstate="print"/>
          <a:srcRect/>
          <a:stretch>
            <a:fillRect/>
          </a:stretch>
        </p:blipFill>
        <p:spPr bwMode="auto">
          <a:xfrm>
            <a:off x="436728" y="854188"/>
            <a:ext cx="4380931" cy="5848874"/>
          </a:xfrm>
          <a:prstGeom prst="rect">
            <a:avLst/>
          </a:prstGeom>
          <a:noFill/>
        </p:spPr>
      </p:pic>
      <p:pic>
        <p:nvPicPr>
          <p:cNvPr id="5" name="图片 4">
            <a:extLst>
              <a:ext uri="{FF2B5EF4-FFF2-40B4-BE49-F238E27FC236}">
                <a16:creationId xmlns:a16="http://schemas.microsoft.com/office/drawing/2014/main" id="{8F4F9E6C-D631-B313-9477-84ACD39A17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8238" y="1728242"/>
            <a:ext cx="3512271" cy="49997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1100"/>
                            </p:stCondLst>
                            <p:childTnLst>
                              <p:par>
                                <p:cTn id="9" presetID="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9" name="Rounded Rectangle 72"/>
          <p:cNvSpPr/>
          <p:nvPr/>
        </p:nvSpPr>
        <p:spPr>
          <a:xfrm>
            <a:off x="380969" y="190477"/>
            <a:ext cx="762004" cy="4667283"/>
          </a:xfrm>
          <a:prstGeom prst="roundRect">
            <a:avLst>
              <a:gd name="adj" fmla="val 21110"/>
            </a:avLst>
          </a:prstGeom>
          <a:ln/>
        </p:spPr>
        <p:style>
          <a:lnRef idx="1">
            <a:schemeClr val="accent5"/>
          </a:lnRef>
          <a:fillRef idx="3">
            <a:schemeClr val="accent5"/>
          </a:fillRef>
          <a:effectRef idx="2">
            <a:schemeClr val="accent5"/>
          </a:effectRef>
          <a:fontRef idx="minor">
            <a:schemeClr val="lt1"/>
          </a:fontRef>
        </p:style>
        <p:txBody>
          <a:bodyPr lIns="121917" tIns="60958" rIns="121917" bIns="60958" anchor="ctr"/>
          <a:lstStyle/>
          <a:p>
            <a:pPr algn="ctr">
              <a:defRPr/>
            </a:pPr>
            <a:r>
              <a:rPr lang="zh-CN" altLang="en-US" sz="2700" b="1" dirty="0">
                <a:solidFill>
                  <a:srgbClr val="FFFFFF"/>
                </a:solidFill>
                <a:latin typeface="微软雅黑" panose="020B0503020204020204" pitchFamily="34" charset="-122"/>
                <a:ea typeface="微软雅黑" panose="020B0503020204020204" pitchFamily="34" charset="-122"/>
              </a:rPr>
              <a:t>服务团队</a:t>
            </a:r>
            <a:endParaRPr lang="en-US" sz="2700" b="1" dirty="0">
              <a:solidFill>
                <a:srgbClr val="FFFFFF"/>
              </a:solidFill>
              <a:latin typeface="微软雅黑" panose="020B0503020204020204" pitchFamily="34" charset="-122"/>
              <a:ea typeface="微软雅黑" panose="020B0503020204020204" pitchFamily="34" charset="-122"/>
            </a:endParaRPr>
          </a:p>
        </p:txBody>
      </p:sp>
      <p:sp>
        <p:nvSpPr>
          <p:cNvPr id="4" name="Freeform 7"/>
          <p:cNvSpPr/>
          <p:nvPr/>
        </p:nvSpPr>
        <p:spPr bwMode="auto">
          <a:xfrm>
            <a:off x="-448403" y="6144212"/>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p:nvPr/>
        </p:nvSpPr>
        <p:spPr bwMode="auto">
          <a:xfrm>
            <a:off x="11492929" y="342553"/>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p:nvPr/>
        </p:nvSpPr>
        <p:spPr bwMode="auto">
          <a:xfrm>
            <a:off x="11482387" y="4514766"/>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4" name="组合 33"/>
          <p:cNvGrpSpPr/>
          <p:nvPr/>
        </p:nvGrpSpPr>
        <p:grpSpPr>
          <a:xfrm>
            <a:off x="1293176" y="2420684"/>
            <a:ext cx="984250" cy="541337"/>
            <a:chOff x="6365875" y="852488"/>
            <a:chExt cx="984250" cy="541337"/>
          </a:xfrm>
        </p:grpSpPr>
        <p:sp>
          <p:nvSpPr>
            <p:cNvPr id="15"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7" name="直接连接符 6"/>
          <p:cNvCxnSpPr>
            <a:cxnSpLocks/>
          </p:cNvCxnSpPr>
          <p:nvPr/>
        </p:nvCxnSpPr>
        <p:spPr>
          <a:xfrm rot="5400000" flipH="1" flipV="1">
            <a:off x="-942536" y="2489984"/>
            <a:ext cx="4332851" cy="28137"/>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2F3AD8E6-2F59-9432-A083-39D7D2147DDC}"/>
              </a:ext>
            </a:extLst>
          </p:cNvPr>
          <p:cNvSpPr txBox="1"/>
          <p:nvPr/>
        </p:nvSpPr>
        <p:spPr>
          <a:xfrm>
            <a:off x="2889250" y="1959019"/>
            <a:ext cx="7423150" cy="2587631"/>
          </a:xfrm>
          <a:prstGeom prst="rect">
            <a:avLst/>
          </a:prstGeom>
          <a:noFill/>
        </p:spPr>
        <p:txBody>
          <a:bodyPr wrap="square" rtlCol="0">
            <a:spAutoFit/>
          </a:bodyPr>
          <a:lstStyle/>
          <a:p>
            <a:pPr>
              <a:lnSpc>
                <a:spcPct val="150000"/>
              </a:lnSpc>
              <a:spcAft>
                <a:spcPts val="1000"/>
              </a:spcAft>
            </a:pPr>
            <a:r>
              <a:rPr lang="en-US" altLang="zh-CN" sz="2800" dirty="0">
                <a:effectLst/>
                <a:latin typeface="Tahoma" panose="020B0604030504040204" pitchFamily="34" charset="0"/>
                <a:ea typeface="宋体" panose="02010600030101010101" pitchFamily="2" charset="-122"/>
                <a:cs typeface="宋体" panose="02010600030101010101" pitchFamily="2" charset="-122"/>
              </a:rPr>
              <a:t>      </a:t>
            </a:r>
            <a:r>
              <a:rPr lang="zh-CN" altLang="zh-CN" sz="2800" dirty="0">
                <a:effectLst/>
                <a:latin typeface="Tahoma" panose="020B0604030504040204" pitchFamily="34" charset="0"/>
                <a:ea typeface="宋体" panose="02010600030101010101" pitchFamily="2" charset="-122"/>
                <a:cs typeface="宋体" panose="02010600030101010101" pitchFamily="2" charset="-122"/>
              </a:rPr>
              <a:t>计生专项服务小组将继续保持与各街道的密切联系，做好服务工作，将从人员统计、信息确认、费用核算、承保处理等各方面开展全流程配合工作。</a:t>
            </a:r>
            <a:r>
              <a:rPr lang="en-US" altLang="zh-CN" sz="2800" dirty="0">
                <a:effectLst/>
                <a:latin typeface="Tahoma" panose="020B0604030504040204" pitchFamily="34" charset="0"/>
                <a:ea typeface="宋体" panose="02010600030101010101" pitchFamily="2" charset="-122"/>
                <a:cs typeface="宋体" panose="02010600030101010101" pitchFamily="2" charset="-122"/>
              </a:rPr>
              <a:t> </a:t>
            </a:r>
            <a:endParaRPr lang="zh-CN" altLang="zh-CN" sz="2800" dirty="0">
              <a:effectLst/>
              <a:latin typeface="Tahoma" panose="020B0604030504040204" pitchFamily="34" charset="0"/>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89199446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72"/>
          <p:cNvSpPr/>
          <p:nvPr/>
        </p:nvSpPr>
        <p:spPr>
          <a:xfrm>
            <a:off x="3179927" y="2320121"/>
            <a:ext cx="5254388" cy="1064525"/>
          </a:xfrm>
          <a:prstGeom prst="roundRect">
            <a:avLst>
              <a:gd name="adj" fmla="val 21110"/>
            </a:avLst>
          </a:prstGeom>
          <a:ln/>
        </p:spPr>
        <p:style>
          <a:lnRef idx="1">
            <a:schemeClr val="accent5"/>
          </a:lnRef>
          <a:fillRef idx="3">
            <a:schemeClr val="accent5"/>
          </a:fillRef>
          <a:effectRef idx="2">
            <a:schemeClr val="accent5"/>
          </a:effectRef>
          <a:fontRef idx="minor">
            <a:schemeClr val="lt1"/>
          </a:fontRef>
        </p:style>
        <p:txBody>
          <a:bodyPr anchor="ctr"/>
          <a:lstStyle/>
          <a:p>
            <a:pPr algn="ctr" eaLnBrk="1" fontAlgn="auto" hangingPunct="1">
              <a:spcBef>
                <a:spcPts val="0"/>
              </a:spcBef>
              <a:spcAft>
                <a:spcPts val="0"/>
              </a:spcAft>
              <a:defRPr/>
            </a:pPr>
            <a:r>
              <a:rPr lang="zh-CN" altLang="en-US" sz="3600" b="1" dirty="0">
                <a:solidFill>
                  <a:srgbClr val="FFFFFF"/>
                </a:solidFill>
                <a:latin typeface="微软雅黑" panose="020B0503020204020204" pitchFamily="34" charset="-122"/>
                <a:ea typeface="微软雅黑" panose="020B0503020204020204" pitchFamily="34" charset="-122"/>
              </a:rPr>
              <a:t> 保   险   相   关   答  疑</a:t>
            </a:r>
            <a:endParaRPr lang="en-US" sz="3600" b="1" dirty="0">
              <a:solidFill>
                <a:srgbClr val="FFFFFF"/>
              </a:solidFill>
              <a:latin typeface="微软雅黑" panose="020B0503020204020204" pitchFamily="34" charset="-122"/>
              <a:ea typeface="微软雅黑" panose="020B0503020204020204" pitchFamily="34" charset="-122"/>
            </a:endParaRPr>
          </a:p>
        </p:txBody>
      </p:sp>
      <p:sp>
        <p:nvSpPr>
          <p:cNvPr id="3" name="Freeform 6"/>
          <p:cNvSpPr/>
          <p:nvPr/>
        </p:nvSpPr>
        <p:spPr bwMode="auto">
          <a:xfrm>
            <a:off x="9011904" y="73535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p:nvPr/>
        </p:nvSpPr>
        <p:spPr bwMode="auto">
          <a:xfrm>
            <a:off x="518338" y="5601301"/>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9"/>
          <p:cNvSpPr/>
          <p:nvPr/>
        </p:nvSpPr>
        <p:spPr bwMode="auto">
          <a:xfrm>
            <a:off x="8302292" y="5115754"/>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4"/>
          <p:cNvSpPr/>
          <p:nvPr/>
        </p:nvSpPr>
        <p:spPr bwMode="auto">
          <a:xfrm>
            <a:off x="1088059" y="1484768"/>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 name="组合 284"/>
          <p:cNvGrpSpPr/>
          <p:nvPr/>
        </p:nvGrpSpPr>
        <p:grpSpPr>
          <a:xfrm>
            <a:off x="8648783" y="2144793"/>
            <a:ext cx="1101723" cy="592913"/>
            <a:chOff x="7880351" y="1081088"/>
            <a:chExt cx="831849" cy="447675"/>
          </a:xfrm>
        </p:grpSpPr>
        <p:sp>
          <p:nvSpPr>
            <p:cNvPr id="8"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287"/>
          <p:cNvGrpSpPr/>
          <p:nvPr/>
        </p:nvGrpSpPr>
        <p:grpSpPr>
          <a:xfrm>
            <a:off x="2449027" y="3728139"/>
            <a:ext cx="1038224" cy="595312"/>
            <a:chOff x="1495426" y="311151"/>
            <a:chExt cx="1038224" cy="595312"/>
          </a:xfrm>
        </p:grpSpPr>
        <p:sp>
          <p:nvSpPr>
            <p:cNvPr id="11"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任意多边形: 形状 28"/>
          <p:cNvSpPr/>
          <p:nvPr/>
        </p:nvSpPr>
        <p:spPr bwMode="auto">
          <a:xfrm>
            <a:off x="-45720" y="2968053"/>
            <a:ext cx="12237720" cy="3944380"/>
          </a:xfrm>
          <a:custGeom>
            <a:avLst/>
            <a:gdLst>
              <a:gd name="connsiteX0" fmla="*/ 336464 w 12237720"/>
              <a:gd name="connsiteY0" fmla="*/ 282 h 3944380"/>
              <a:gd name="connsiteX1" fmla="*/ 1466962 w 12237720"/>
              <a:gd name="connsiteY1" fmla="*/ 879145 h 3944380"/>
              <a:gd name="connsiteX2" fmla="*/ 2580641 w 12237720"/>
              <a:gd name="connsiteY2" fmla="*/ 1286796 h 3944380"/>
              <a:gd name="connsiteX3" fmla="*/ 3326921 w 12237720"/>
              <a:gd name="connsiteY3" fmla="*/ 1074358 h 3944380"/>
              <a:gd name="connsiteX4" fmla="*/ 4021535 w 12237720"/>
              <a:gd name="connsiteY4" fmla="*/ 1504975 h 3944380"/>
              <a:gd name="connsiteX5" fmla="*/ 5439467 w 12237720"/>
              <a:gd name="connsiteY5" fmla="*/ 1671480 h 3944380"/>
              <a:gd name="connsiteX6" fmla="*/ 7092765 w 12237720"/>
              <a:gd name="connsiteY6" fmla="*/ 1154740 h 3944380"/>
              <a:gd name="connsiteX7" fmla="*/ 8545140 w 12237720"/>
              <a:gd name="connsiteY7" fmla="*/ 626516 h 3944380"/>
              <a:gd name="connsiteX8" fmla="*/ 9170867 w 12237720"/>
              <a:gd name="connsiteY8" fmla="*/ 327954 h 3944380"/>
              <a:gd name="connsiteX9" fmla="*/ 9744928 w 12237720"/>
              <a:gd name="connsiteY9" fmla="*/ 724122 h 3944380"/>
              <a:gd name="connsiteX10" fmla="*/ 10812683 w 12237720"/>
              <a:gd name="connsiteY10" fmla="*/ 913594 h 3944380"/>
              <a:gd name="connsiteX11" fmla="*/ 11719700 w 12237720"/>
              <a:gd name="connsiteY11" fmla="*/ 660965 h 3944380"/>
              <a:gd name="connsiteX12" fmla="*/ 12182537 w 12237720"/>
              <a:gd name="connsiteY12" fmla="*/ 807375 h 3944380"/>
              <a:gd name="connsiteX13" fmla="*/ 12237720 w 12237720"/>
              <a:gd name="connsiteY13" fmla="*/ 835140 h 3944380"/>
              <a:gd name="connsiteX14" fmla="*/ 12237720 w 12237720"/>
              <a:gd name="connsiteY14" fmla="*/ 3944380 h 3944380"/>
              <a:gd name="connsiteX15" fmla="*/ 12173444 w 12237720"/>
              <a:gd name="connsiteY15" fmla="*/ 3941035 h 3944380"/>
              <a:gd name="connsiteX16" fmla="*/ 10847127 w 12237720"/>
              <a:gd name="connsiteY16" fmla="*/ 3853275 h 3944380"/>
              <a:gd name="connsiteX17" fmla="*/ 9704744 w 12237720"/>
              <a:gd name="connsiteY17" fmla="*/ 3927915 h 3944380"/>
              <a:gd name="connsiteX18" fmla="*/ 8579584 w 12237720"/>
              <a:gd name="connsiteY18" fmla="*/ 3692511 h 3944380"/>
              <a:gd name="connsiteX19" fmla="*/ 4136348 w 12237720"/>
              <a:gd name="connsiteY19" fmla="*/ 3537489 h 3944380"/>
              <a:gd name="connsiteX20" fmla="*/ 1954914 w 12237720"/>
              <a:gd name="connsiteY20" fmla="*/ 3497298 h 3944380"/>
              <a:gd name="connsiteX21" fmla="*/ 104318 w 12237720"/>
              <a:gd name="connsiteY21" fmla="*/ 3573742 h 3944380"/>
              <a:gd name="connsiteX22" fmla="*/ 0 w 12237720"/>
              <a:gd name="connsiteY22" fmla="*/ 3553950 h 3944380"/>
              <a:gd name="connsiteX23" fmla="*/ 0 w 12237720"/>
              <a:gd name="connsiteY23" fmla="*/ 987654 h 3944380"/>
              <a:gd name="connsiteX24" fmla="*/ 117917 w 12237720"/>
              <a:gd name="connsiteY24" fmla="*/ 17910 h 3944380"/>
              <a:gd name="connsiteX25" fmla="*/ 336464 w 12237720"/>
              <a:gd name="connsiteY25" fmla="*/ 282 h 394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237720" h="3944380">
                <a:moveTo>
                  <a:pt x="336464" y="282"/>
                </a:moveTo>
                <a:cubicBezTo>
                  <a:pt x="846616" y="11899"/>
                  <a:pt x="1341386" y="381782"/>
                  <a:pt x="1466962" y="879145"/>
                </a:cubicBezTo>
                <a:cubicBezTo>
                  <a:pt x="1863064" y="660965"/>
                  <a:pt x="2419904" y="873403"/>
                  <a:pt x="2580641" y="1286796"/>
                </a:cubicBezTo>
                <a:cubicBezTo>
                  <a:pt x="2747119" y="1074358"/>
                  <a:pt x="3062853" y="1011201"/>
                  <a:pt x="3326921" y="1074358"/>
                </a:cubicBezTo>
                <a:cubicBezTo>
                  <a:pt x="3596730" y="1143256"/>
                  <a:pt x="3820614" y="1315503"/>
                  <a:pt x="4021535" y="1504975"/>
                </a:cubicBezTo>
                <a:cubicBezTo>
                  <a:pt x="4475045" y="1281054"/>
                  <a:pt x="5054846" y="1349953"/>
                  <a:pt x="5439467" y="1671480"/>
                </a:cubicBezTo>
                <a:cubicBezTo>
                  <a:pt x="5858532" y="1240863"/>
                  <a:pt x="6501482" y="1034167"/>
                  <a:pt x="7092765" y="1154740"/>
                </a:cubicBezTo>
                <a:cubicBezTo>
                  <a:pt x="7460164" y="758572"/>
                  <a:pt x="8017004" y="557617"/>
                  <a:pt x="8545140" y="626516"/>
                </a:cubicBezTo>
                <a:cubicBezTo>
                  <a:pt x="8682915" y="425561"/>
                  <a:pt x="8929761" y="304988"/>
                  <a:pt x="9170867" y="327954"/>
                </a:cubicBezTo>
                <a:cubicBezTo>
                  <a:pt x="9417713" y="345179"/>
                  <a:pt x="9641597" y="500201"/>
                  <a:pt x="9744928" y="724122"/>
                </a:cubicBezTo>
                <a:cubicBezTo>
                  <a:pt x="10072144" y="482977"/>
                  <a:pt x="10594539" y="574842"/>
                  <a:pt x="10812683" y="913594"/>
                </a:cubicBezTo>
                <a:cubicBezTo>
                  <a:pt x="11036567" y="678190"/>
                  <a:pt x="11398226" y="609291"/>
                  <a:pt x="11719700" y="660965"/>
                </a:cubicBezTo>
                <a:cubicBezTo>
                  <a:pt x="11880437" y="686802"/>
                  <a:pt x="12033999" y="739912"/>
                  <a:pt x="12182537" y="807375"/>
                </a:cubicBezTo>
                <a:lnTo>
                  <a:pt x="12237720" y="835140"/>
                </a:lnTo>
                <a:lnTo>
                  <a:pt x="12237720" y="3944380"/>
                </a:lnTo>
                <a:lnTo>
                  <a:pt x="12173444" y="3941035"/>
                </a:lnTo>
                <a:cubicBezTo>
                  <a:pt x="11732437" y="3911049"/>
                  <a:pt x="11294177" y="3838203"/>
                  <a:pt x="10847127" y="3853275"/>
                </a:cubicBezTo>
                <a:cubicBezTo>
                  <a:pt x="10468246" y="3864758"/>
                  <a:pt x="10083625" y="3945140"/>
                  <a:pt x="9704744" y="3927915"/>
                </a:cubicBezTo>
                <a:cubicBezTo>
                  <a:pt x="9320123" y="3904949"/>
                  <a:pt x="8952724" y="3778634"/>
                  <a:pt x="8579584" y="3692511"/>
                </a:cubicBezTo>
                <a:cubicBezTo>
                  <a:pt x="7132949" y="3353758"/>
                  <a:pt x="5623167" y="3571938"/>
                  <a:pt x="4136348" y="3537489"/>
                </a:cubicBezTo>
                <a:cubicBezTo>
                  <a:pt x="3407290" y="3526005"/>
                  <a:pt x="2678232" y="3451365"/>
                  <a:pt x="1954914" y="3497298"/>
                </a:cubicBezTo>
                <a:cubicBezTo>
                  <a:pt x="1339233" y="3539283"/>
                  <a:pt x="700814" y="3668446"/>
                  <a:pt x="104318" y="3573742"/>
                </a:cubicBezTo>
                <a:lnTo>
                  <a:pt x="0" y="3553950"/>
                </a:lnTo>
                <a:lnTo>
                  <a:pt x="0" y="987654"/>
                </a:lnTo>
                <a:lnTo>
                  <a:pt x="117917" y="17910"/>
                </a:lnTo>
                <a:cubicBezTo>
                  <a:pt x="190392" y="4274"/>
                  <a:pt x="263585" y="-1378"/>
                  <a:pt x="336464" y="282"/>
                </a:cubicBezTo>
                <a:close/>
              </a:path>
            </a:pathLst>
          </a:custGeom>
          <a:solidFill>
            <a:srgbClr val="D6EFFB"/>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5" name="任意多边形: 形状 119"/>
          <p:cNvSpPr/>
          <p:nvPr/>
        </p:nvSpPr>
        <p:spPr bwMode="auto">
          <a:xfrm>
            <a:off x="79500" y="4760042"/>
            <a:ext cx="12112500" cy="2104308"/>
          </a:xfrm>
          <a:custGeom>
            <a:avLst/>
            <a:gdLst>
              <a:gd name="connsiteX0" fmla="*/ 11388300 w 12112500"/>
              <a:gd name="connsiteY0" fmla="*/ 773 h 2104308"/>
              <a:gd name="connsiteX1" fmla="*/ 12075651 w 12112500"/>
              <a:gd name="connsiteY1" fmla="*/ 165225 h 2104308"/>
              <a:gd name="connsiteX2" fmla="*/ 12101990 w 12112500"/>
              <a:gd name="connsiteY2" fmla="*/ 26617 h 2104308"/>
              <a:gd name="connsiteX3" fmla="*/ 12112500 w 12112500"/>
              <a:gd name="connsiteY3" fmla="*/ 14294 h 2104308"/>
              <a:gd name="connsiteX4" fmla="*/ 12112500 w 12112500"/>
              <a:gd name="connsiteY4" fmla="*/ 2104308 h 2104308"/>
              <a:gd name="connsiteX5" fmla="*/ 6263960 w 12112500"/>
              <a:gd name="connsiteY5" fmla="*/ 2104308 h 2104308"/>
              <a:gd name="connsiteX6" fmla="*/ 5775293 w 12112500"/>
              <a:gd name="connsiteY6" fmla="*/ 2073170 h 2104308"/>
              <a:gd name="connsiteX7" fmla="*/ 3119533 w 12112500"/>
              <a:gd name="connsiteY7" fmla="*/ 2043216 h 2104308"/>
              <a:gd name="connsiteX8" fmla="*/ 1879455 w 12112500"/>
              <a:gd name="connsiteY8" fmla="*/ 1997271 h 2104308"/>
              <a:gd name="connsiteX9" fmla="*/ 1288122 w 12112500"/>
              <a:gd name="connsiteY9" fmla="*/ 1824978 h 2104308"/>
              <a:gd name="connsiteX10" fmla="*/ 42303 w 12112500"/>
              <a:gd name="connsiteY10" fmla="*/ 1853694 h 2104308"/>
              <a:gd name="connsiteX11" fmla="*/ 2115 w 12112500"/>
              <a:gd name="connsiteY11" fmla="*/ 664874 h 2104308"/>
              <a:gd name="connsiteX12" fmla="*/ 82491 w 12112500"/>
              <a:gd name="connsiteY12" fmla="*/ 291573 h 2104308"/>
              <a:gd name="connsiteX13" fmla="*/ 409733 w 12112500"/>
              <a:gd name="connsiteY13" fmla="*/ 170968 h 2104308"/>
              <a:gd name="connsiteX14" fmla="*/ 1460355 w 12112500"/>
              <a:gd name="connsiteY14" fmla="*/ 550012 h 2104308"/>
              <a:gd name="connsiteX15" fmla="*/ 2166511 w 12112500"/>
              <a:gd name="connsiteY15" fmla="*/ 458122 h 2104308"/>
              <a:gd name="connsiteX16" fmla="*/ 3136757 w 12112500"/>
              <a:gd name="connsiteY16" fmla="*/ 693589 h 2104308"/>
              <a:gd name="connsiteX17" fmla="*/ 5042802 w 12112500"/>
              <a:gd name="connsiteY17" fmla="*/ 544269 h 2104308"/>
              <a:gd name="connsiteX18" fmla="*/ 5174847 w 12112500"/>
              <a:gd name="connsiteY18" fmla="*/ 567241 h 2104308"/>
              <a:gd name="connsiteX19" fmla="*/ 5352822 w 12112500"/>
              <a:gd name="connsiteY19" fmla="*/ 475352 h 2104308"/>
              <a:gd name="connsiteX20" fmla="*/ 7270349 w 12112500"/>
              <a:gd name="connsiteY20" fmla="*/ 463865 h 2104308"/>
              <a:gd name="connsiteX21" fmla="*/ 8866375 w 12112500"/>
              <a:gd name="connsiteY21" fmla="*/ 498324 h 2104308"/>
              <a:gd name="connsiteX22" fmla="*/ 10284427 w 12112500"/>
              <a:gd name="connsiteY22" fmla="*/ 349004 h 2104308"/>
              <a:gd name="connsiteX23" fmla="*/ 11388300 w 12112500"/>
              <a:gd name="connsiteY23" fmla="*/ 773 h 2104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112500" h="2104308">
                <a:moveTo>
                  <a:pt x="11388300" y="773"/>
                </a:moveTo>
                <a:cubicBezTo>
                  <a:pt x="11624885" y="7738"/>
                  <a:pt x="11860360" y="61849"/>
                  <a:pt x="12075651" y="165225"/>
                </a:cubicBezTo>
                <a:cubicBezTo>
                  <a:pt x="12062733" y="115691"/>
                  <a:pt x="12074844" y="66964"/>
                  <a:pt x="12101990" y="26617"/>
                </a:cubicBezTo>
                <a:lnTo>
                  <a:pt x="12112500" y="14294"/>
                </a:lnTo>
                <a:lnTo>
                  <a:pt x="12112500" y="2104308"/>
                </a:lnTo>
                <a:lnTo>
                  <a:pt x="6263960" y="2104308"/>
                </a:lnTo>
                <a:lnTo>
                  <a:pt x="5775293" y="2073170"/>
                </a:lnTo>
                <a:cubicBezTo>
                  <a:pt x="4890844" y="2022592"/>
                  <a:pt x="4005928" y="2002835"/>
                  <a:pt x="3119533" y="2043216"/>
                </a:cubicBezTo>
                <a:cubicBezTo>
                  <a:pt x="2706174" y="2060445"/>
                  <a:pt x="2281333" y="2094904"/>
                  <a:pt x="1879455" y="1997271"/>
                </a:cubicBezTo>
                <a:cubicBezTo>
                  <a:pt x="1678517" y="1945583"/>
                  <a:pt x="1489061" y="1865180"/>
                  <a:pt x="1288122" y="1824978"/>
                </a:cubicBezTo>
                <a:cubicBezTo>
                  <a:pt x="880504" y="1733089"/>
                  <a:pt x="455662" y="1790520"/>
                  <a:pt x="42303" y="1853694"/>
                </a:cubicBezTo>
                <a:cubicBezTo>
                  <a:pt x="30821" y="1457420"/>
                  <a:pt x="19339" y="1061147"/>
                  <a:pt x="2115" y="664874"/>
                </a:cubicBezTo>
                <a:cubicBezTo>
                  <a:pt x="-3626" y="538526"/>
                  <a:pt x="-3626" y="389205"/>
                  <a:pt x="82491" y="291573"/>
                </a:cubicBezTo>
                <a:cubicBezTo>
                  <a:pt x="162866" y="205426"/>
                  <a:pt x="289170" y="176711"/>
                  <a:pt x="409733" y="170968"/>
                </a:cubicBezTo>
                <a:cubicBezTo>
                  <a:pt x="788646" y="153738"/>
                  <a:pt x="1179041" y="291573"/>
                  <a:pt x="1460355" y="550012"/>
                </a:cubicBezTo>
                <a:cubicBezTo>
                  <a:pt x="1638329" y="377719"/>
                  <a:pt x="1925384" y="406435"/>
                  <a:pt x="2166511" y="458122"/>
                </a:cubicBezTo>
                <a:cubicBezTo>
                  <a:pt x="2493753" y="521296"/>
                  <a:pt x="2815255" y="601700"/>
                  <a:pt x="3136757" y="693589"/>
                </a:cubicBezTo>
                <a:cubicBezTo>
                  <a:pt x="3641974" y="262857"/>
                  <a:pt x="4399799" y="360490"/>
                  <a:pt x="5042802" y="544269"/>
                </a:cubicBezTo>
                <a:cubicBezTo>
                  <a:pt x="5082990" y="555755"/>
                  <a:pt x="5128919" y="572984"/>
                  <a:pt x="5174847" y="567241"/>
                </a:cubicBezTo>
                <a:cubicBezTo>
                  <a:pt x="5243741" y="561498"/>
                  <a:pt x="5295411" y="515553"/>
                  <a:pt x="5352822" y="475352"/>
                </a:cubicBezTo>
                <a:cubicBezTo>
                  <a:pt x="5903967" y="79078"/>
                  <a:pt x="6713463" y="73335"/>
                  <a:pt x="7270349" y="463865"/>
                </a:cubicBezTo>
                <a:cubicBezTo>
                  <a:pt x="7729637" y="119280"/>
                  <a:pt x="8424310" y="136509"/>
                  <a:pt x="8866375" y="498324"/>
                </a:cubicBezTo>
                <a:cubicBezTo>
                  <a:pt x="9251029" y="170968"/>
                  <a:pt x="9836621" y="107794"/>
                  <a:pt x="10284427" y="349004"/>
                </a:cubicBezTo>
                <a:cubicBezTo>
                  <a:pt x="10596600" y="108512"/>
                  <a:pt x="10993992" y="-10837"/>
                  <a:pt x="11388300" y="773"/>
                </a:cubicBezTo>
                <a:close/>
              </a:path>
            </a:pathLst>
          </a:custGeom>
          <a:solidFill>
            <a:srgbClr val="E3F4FC"/>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6" name="Freeform 6"/>
          <p:cNvSpPr/>
          <p:nvPr/>
        </p:nvSpPr>
        <p:spPr bwMode="auto">
          <a:xfrm>
            <a:off x="9594850" y="367507"/>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p:nvPr/>
        </p:nvSpPr>
        <p:spPr bwMode="auto">
          <a:xfrm>
            <a:off x="252968" y="1119773"/>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p:nvPr/>
        </p:nvSpPr>
        <p:spPr bwMode="auto">
          <a:xfrm>
            <a:off x="0" y="339995"/>
            <a:ext cx="1208088" cy="252413"/>
          </a:xfrm>
          <a:custGeom>
            <a:avLst/>
            <a:gdLst>
              <a:gd name="T0" fmla="*/ 395 w 431"/>
              <a:gd name="T1" fmla="*/ 51 h 90"/>
              <a:gd name="T2" fmla="*/ 292 w 431"/>
              <a:gd name="T3" fmla="*/ 62 h 90"/>
              <a:gd name="T4" fmla="*/ 211 w 431"/>
              <a:gd name="T5" fmla="*/ 56 h 90"/>
              <a:gd name="T6" fmla="*/ 20 w 431"/>
              <a:gd name="T7" fmla="*/ 87 h 90"/>
              <a:gd name="T8" fmla="*/ 7 w 431"/>
              <a:gd name="T9" fmla="*/ 82 h 90"/>
              <a:gd name="T10" fmla="*/ 3 w 431"/>
              <a:gd name="T11" fmla="*/ 71 h 90"/>
              <a:gd name="T12" fmla="*/ 4 w 431"/>
              <a:gd name="T13" fmla="*/ 16 h 90"/>
              <a:gd name="T14" fmla="*/ 387 w 431"/>
              <a:gd name="T15" fmla="*/ 1 h 90"/>
              <a:gd name="T16" fmla="*/ 427 w 431"/>
              <a:gd name="T17" fmla="*/ 18 h 90"/>
              <a:gd name="T18" fmla="*/ 395 w 431"/>
              <a:gd name="T19" fmla="*/ 5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1" h="90">
                <a:moveTo>
                  <a:pt x="395" y="51"/>
                </a:moveTo>
                <a:cubicBezTo>
                  <a:pt x="362" y="60"/>
                  <a:pt x="327" y="63"/>
                  <a:pt x="292" y="62"/>
                </a:cubicBezTo>
                <a:cubicBezTo>
                  <a:pt x="265" y="60"/>
                  <a:pt x="238" y="55"/>
                  <a:pt x="211" y="56"/>
                </a:cubicBezTo>
                <a:cubicBezTo>
                  <a:pt x="146" y="58"/>
                  <a:pt x="85" y="90"/>
                  <a:pt x="20" y="87"/>
                </a:cubicBezTo>
                <a:cubicBezTo>
                  <a:pt x="16" y="86"/>
                  <a:pt x="10" y="86"/>
                  <a:pt x="7" y="82"/>
                </a:cubicBezTo>
                <a:cubicBezTo>
                  <a:pt x="4" y="79"/>
                  <a:pt x="3" y="75"/>
                  <a:pt x="3" y="71"/>
                </a:cubicBezTo>
                <a:cubicBezTo>
                  <a:pt x="0" y="53"/>
                  <a:pt x="0" y="34"/>
                  <a:pt x="4" y="16"/>
                </a:cubicBezTo>
                <a:cubicBezTo>
                  <a:pt x="132" y="11"/>
                  <a:pt x="260" y="6"/>
                  <a:pt x="387" y="1"/>
                </a:cubicBezTo>
                <a:cubicBezTo>
                  <a:pt x="403" y="0"/>
                  <a:pt x="424" y="3"/>
                  <a:pt x="427" y="18"/>
                </a:cubicBezTo>
                <a:cubicBezTo>
                  <a:pt x="431" y="35"/>
                  <a:pt x="412" y="46"/>
                  <a:pt x="395" y="5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p:nvPr/>
        </p:nvSpPr>
        <p:spPr bwMode="auto">
          <a:xfrm>
            <a:off x="7847013" y="249238"/>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p:nvPr/>
        </p:nvSpPr>
        <p:spPr bwMode="auto">
          <a:xfrm>
            <a:off x="6072978" y="1386530"/>
            <a:ext cx="1881188" cy="330200"/>
          </a:xfrm>
          <a:custGeom>
            <a:avLst/>
            <a:gdLst>
              <a:gd name="T0" fmla="*/ 299 w 671"/>
              <a:gd name="T1" fmla="*/ 72 h 118"/>
              <a:gd name="T2" fmla="*/ 410 w 671"/>
              <a:gd name="T3" fmla="*/ 81 h 118"/>
              <a:gd name="T4" fmla="*/ 487 w 671"/>
              <a:gd name="T5" fmla="*/ 104 h 118"/>
              <a:gd name="T6" fmla="*/ 657 w 671"/>
              <a:gd name="T7" fmla="*/ 81 h 118"/>
              <a:gd name="T8" fmla="*/ 671 w 671"/>
              <a:gd name="T9" fmla="*/ 64 h 118"/>
              <a:gd name="T10" fmla="*/ 649 w 671"/>
              <a:gd name="T11" fmla="*/ 48 h 118"/>
              <a:gd name="T12" fmla="*/ 142 w 671"/>
              <a:gd name="T13" fmla="*/ 10 h 118"/>
              <a:gd name="T14" fmla="*/ 0 w 671"/>
              <a:gd name="T15" fmla="*/ 70 h 118"/>
              <a:gd name="T16" fmla="*/ 87 w 671"/>
              <a:gd name="T17" fmla="*/ 79 h 118"/>
              <a:gd name="T18" fmla="*/ 299 w 671"/>
              <a:gd name="T19"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1" h="118">
                <a:moveTo>
                  <a:pt x="299" y="72"/>
                </a:moveTo>
                <a:cubicBezTo>
                  <a:pt x="336" y="72"/>
                  <a:pt x="374" y="72"/>
                  <a:pt x="410" y="81"/>
                </a:cubicBezTo>
                <a:cubicBezTo>
                  <a:pt x="436" y="87"/>
                  <a:pt x="461" y="98"/>
                  <a:pt x="487" y="104"/>
                </a:cubicBezTo>
                <a:cubicBezTo>
                  <a:pt x="544" y="118"/>
                  <a:pt x="605" y="109"/>
                  <a:pt x="657" y="81"/>
                </a:cubicBezTo>
                <a:cubicBezTo>
                  <a:pt x="664" y="77"/>
                  <a:pt x="671" y="72"/>
                  <a:pt x="671" y="64"/>
                </a:cubicBezTo>
                <a:cubicBezTo>
                  <a:pt x="670" y="54"/>
                  <a:pt x="659" y="50"/>
                  <a:pt x="649" y="48"/>
                </a:cubicBezTo>
                <a:cubicBezTo>
                  <a:pt x="483" y="13"/>
                  <a:pt x="312" y="0"/>
                  <a:pt x="142" y="10"/>
                </a:cubicBezTo>
                <a:cubicBezTo>
                  <a:pt x="89" y="13"/>
                  <a:pt x="26" y="23"/>
                  <a:pt x="0" y="70"/>
                </a:cubicBezTo>
                <a:cubicBezTo>
                  <a:pt x="26" y="83"/>
                  <a:pt x="57" y="81"/>
                  <a:pt x="87" y="79"/>
                </a:cubicBezTo>
                <a:cubicBezTo>
                  <a:pt x="158" y="75"/>
                  <a:pt x="228" y="72"/>
                  <a:pt x="299" y="7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4"/>
          <p:cNvSpPr/>
          <p:nvPr/>
        </p:nvSpPr>
        <p:spPr bwMode="auto">
          <a:xfrm>
            <a:off x="3863973" y="808582"/>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任意多边形: 形状 117"/>
          <p:cNvSpPr/>
          <p:nvPr/>
        </p:nvSpPr>
        <p:spPr bwMode="auto">
          <a:xfrm>
            <a:off x="-6350" y="4775201"/>
            <a:ext cx="12198350" cy="2052637"/>
          </a:xfrm>
          <a:custGeom>
            <a:avLst/>
            <a:gdLst>
              <a:gd name="connsiteX0" fmla="*/ 6163342 w 12198350"/>
              <a:gd name="connsiteY0" fmla="*/ 0 h 2052637"/>
              <a:gd name="connsiteX1" fmla="*/ 12192816 w 12198350"/>
              <a:gd name="connsiteY1" fmla="*/ 861956 h 2052637"/>
              <a:gd name="connsiteX2" fmla="*/ 12195953 w 12198350"/>
              <a:gd name="connsiteY2" fmla="*/ 904546 h 2052637"/>
              <a:gd name="connsiteX3" fmla="*/ 12198350 w 12198350"/>
              <a:gd name="connsiteY3" fmla="*/ 937080 h 2052637"/>
              <a:gd name="connsiteX4" fmla="*/ 12198350 w 12198350"/>
              <a:gd name="connsiteY4" fmla="*/ 2052637 h 2052637"/>
              <a:gd name="connsiteX5" fmla="*/ 0 w 12198350"/>
              <a:gd name="connsiteY5" fmla="*/ 2052637 h 2052637"/>
              <a:gd name="connsiteX6" fmla="*/ 0 w 12198350"/>
              <a:gd name="connsiteY6" fmla="*/ 1950427 h 2052637"/>
              <a:gd name="connsiteX7" fmla="*/ 0 w 12198350"/>
              <a:gd name="connsiteY7" fmla="*/ 861956 h 2052637"/>
              <a:gd name="connsiteX8" fmla="*/ 6163342 w 12198350"/>
              <a:gd name="connsiteY8" fmla="*/ 0 h 205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8350" h="2052637">
                <a:moveTo>
                  <a:pt x="6163342" y="0"/>
                </a:moveTo>
                <a:cubicBezTo>
                  <a:pt x="8260550" y="0"/>
                  <a:pt x="10290826" y="291050"/>
                  <a:pt x="12192816" y="861956"/>
                </a:cubicBezTo>
                <a:cubicBezTo>
                  <a:pt x="12192816" y="861956"/>
                  <a:pt x="12192816" y="861956"/>
                  <a:pt x="12195953" y="904546"/>
                </a:cubicBezTo>
                <a:lnTo>
                  <a:pt x="12198350" y="937080"/>
                </a:lnTo>
                <a:lnTo>
                  <a:pt x="12198350" y="2052637"/>
                </a:lnTo>
                <a:lnTo>
                  <a:pt x="0" y="2052637"/>
                </a:lnTo>
                <a:lnTo>
                  <a:pt x="0" y="1950427"/>
                </a:lnTo>
                <a:cubicBezTo>
                  <a:pt x="0" y="1647219"/>
                  <a:pt x="0" y="1287862"/>
                  <a:pt x="0" y="861956"/>
                </a:cubicBezTo>
                <a:cubicBezTo>
                  <a:pt x="189641" y="800388"/>
                  <a:pt x="2705177" y="0"/>
                  <a:pt x="6163342" y="0"/>
                </a:cubicBezTo>
                <a:close/>
              </a:path>
            </a:pathLst>
          </a:custGeom>
          <a:solidFill>
            <a:srgbClr val="BED754"/>
          </a:solidFill>
          <a:ln w="38100">
            <a:solidFill>
              <a:srgbClr val="A4BB49"/>
            </a:solid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23" name="任意多边形: 形状 116"/>
          <p:cNvSpPr/>
          <p:nvPr/>
        </p:nvSpPr>
        <p:spPr bwMode="auto">
          <a:xfrm>
            <a:off x="-6350" y="5815013"/>
            <a:ext cx="12198350" cy="1050924"/>
          </a:xfrm>
          <a:custGeom>
            <a:avLst/>
            <a:gdLst>
              <a:gd name="connsiteX0" fmla="*/ 6163341 w 12198350"/>
              <a:gd name="connsiteY0" fmla="*/ 0 h 1050924"/>
              <a:gd name="connsiteX1" fmla="*/ 12192816 w 12198350"/>
              <a:gd name="connsiteY1" fmla="*/ 621321 h 1050924"/>
              <a:gd name="connsiteX2" fmla="*/ 12195953 w 12198350"/>
              <a:gd name="connsiteY2" fmla="*/ 652020 h 1050924"/>
              <a:gd name="connsiteX3" fmla="*/ 12198350 w 12198350"/>
              <a:gd name="connsiteY3" fmla="*/ 675470 h 1050924"/>
              <a:gd name="connsiteX4" fmla="*/ 12198350 w 12198350"/>
              <a:gd name="connsiteY4" fmla="*/ 1050924 h 1050924"/>
              <a:gd name="connsiteX5" fmla="*/ 0 w 12198350"/>
              <a:gd name="connsiteY5" fmla="*/ 1050924 h 1050924"/>
              <a:gd name="connsiteX6" fmla="*/ 0 w 12198350"/>
              <a:gd name="connsiteY6" fmla="*/ 967161 h 1050924"/>
              <a:gd name="connsiteX7" fmla="*/ 0 w 12198350"/>
              <a:gd name="connsiteY7" fmla="*/ 621321 h 1050924"/>
              <a:gd name="connsiteX8" fmla="*/ 6163341 w 12198350"/>
              <a:gd name="connsiteY8" fmla="*/ 0 h 105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8350" h="1050924">
                <a:moveTo>
                  <a:pt x="6163341" y="0"/>
                </a:moveTo>
                <a:cubicBezTo>
                  <a:pt x="8260550" y="0"/>
                  <a:pt x="10290826" y="212705"/>
                  <a:pt x="12192816" y="621321"/>
                </a:cubicBezTo>
                <a:cubicBezTo>
                  <a:pt x="12192816" y="621321"/>
                  <a:pt x="12192816" y="621321"/>
                  <a:pt x="12195953" y="652020"/>
                </a:cubicBezTo>
                <a:lnTo>
                  <a:pt x="12198350" y="675470"/>
                </a:lnTo>
                <a:lnTo>
                  <a:pt x="12198350" y="1050924"/>
                </a:lnTo>
                <a:lnTo>
                  <a:pt x="0" y="1050924"/>
                </a:lnTo>
                <a:lnTo>
                  <a:pt x="0" y="967161"/>
                </a:lnTo>
                <a:cubicBezTo>
                  <a:pt x="0" y="859236"/>
                  <a:pt x="0" y="744116"/>
                  <a:pt x="0" y="621321"/>
                </a:cubicBezTo>
                <a:cubicBezTo>
                  <a:pt x="189641" y="576541"/>
                  <a:pt x="2705177" y="0"/>
                  <a:pt x="6163341" y="0"/>
                </a:cubicBezTo>
                <a:close/>
              </a:path>
            </a:pathLst>
          </a:custGeom>
          <a:solidFill>
            <a:srgbClr val="A4BB49"/>
          </a:solidFill>
          <a:ln>
            <a:noFill/>
          </a:ln>
        </p:spPr>
        <p:txBody>
          <a:bodyPr vert="horz" wrap="square" lIns="91440" tIns="45720" rIns="91440" bIns="45720" numCol="1" anchor="t" anchorCtr="0" compatLnSpc="1">
            <a:prstTxWarp prst="textNoShape">
              <a:avLst/>
            </a:prstTxWarp>
            <a:noAutofit/>
          </a:bodyPr>
          <a:lstStyle/>
          <a:p>
            <a:endParaRPr lang="zh-CN" altLang="en-US"/>
          </a:p>
        </p:txBody>
      </p:sp>
      <p:grpSp>
        <p:nvGrpSpPr>
          <p:cNvPr id="24" name="组合 130"/>
          <p:cNvGrpSpPr/>
          <p:nvPr/>
        </p:nvGrpSpPr>
        <p:grpSpPr>
          <a:xfrm>
            <a:off x="852487" y="5637213"/>
            <a:ext cx="461963" cy="290512"/>
            <a:chOff x="852487" y="5637213"/>
            <a:chExt cx="461963" cy="290512"/>
          </a:xfrm>
        </p:grpSpPr>
        <p:sp>
          <p:nvSpPr>
            <p:cNvPr id="25" name="Freeform 21"/>
            <p:cNvSpPr/>
            <p:nvPr/>
          </p:nvSpPr>
          <p:spPr bwMode="auto">
            <a:xfrm>
              <a:off x="852487" y="5781675"/>
              <a:ext cx="111125" cy="146050"/>
            </a:xfrm>
            <a:custGeom>
              <a:avLst/>
              <a:gdLst>
                <a:gd name="T0" fmla="*/ 15 w 20"/>
                <a:gd name="T1" fmla="*/ 13 h 26"/>
                <a:gd name="T2" fmla="*/ 7 w 20"/>
                <a:gd name="T3" fmla="*/ 3 h 26"/>
                <a:gd name="T4" fmla="*/ 2 w 20"/>
                <a:gd name="T5" fmla="*/ 7 h 26"/>
                <a:gd name="T6" fmla="*/ 9 w 20"/>
                <a:gd name="T7" fmla="*/ 17 h 26"/>
                <a:gd name="T8" fmla="*/ 17 w 20"/>
                <a:gd name="T9" fmla="*/ 25 h 26"/>
                <a:gd name="T10" fmla="*/ 20 w 20"/>
                <a:gd name="T11" fmla="*/ 23 h 26"/>
                <a:gd name="T12" fmla="*/ 15 w 20"/>
                <a:gd name="T13" fmla="*/ 13 h 26"/>
              </a:gdLst>
              <a:ahLst/>
              <a:cxnLst>
                <a:cxn ang="0">
                  <a:pos x="T0" y="T1"/>
                </a:cxn>
                <a:cxn ang="0">
                  <a:pos x="T2" y="T3"/>
                </a:cxn>
                <a:cxn ang="0">
                  <a:pos x="T4" y="T5"/>
                </a:cxn>
                <a:cxn ang="0">
                  <a:pos x="T6" y="T7"/>
                </a:cxn>
                <a:cxn ang="0">
                  <a:pos x="T8" y="T9"/>
                </a:cxn>
                <a:cxn ang="0">
                  <a:pos x="T10" y="T11"/>
                </a:cxn>
                <a:cxn ang="0">
                  <a:pos x="T12" y="T13"/>
                </a:cxn>
              </a:cxnLst>
              <a:rect l="0" t="0" r="r" b="b"/>
              <a:pathLst>
                <a:path w="20" h="26">
                  <a:moveTo>
                    <a:pt x="15" y="13"/>
                  </a:moveTo>
                  <a:cubicBezTo>
                    <a:pt x="13" y="10"/>
                    <a:pt x="10" y="6"/>
                    <a:pt x="7" y="3"/>
                  </a:cubicBezTo>
                  <a:cubicBezTo>
                    <a:pt x="4" y="0"/>
                    <a:pt x="0" y="4"/>
                    <a:pt x="2" y="7"/>
                  </a:cubicBezTo>
                  <a:cubicBezTo>
                    <a:pt x="4" y="10"/>
                    <a:pt x="6" y="14"/>
                    <a:pt x="9" y="17"/>
                  </a:cubicBezTo>
                  <a:cubicBezTo>
                    <a:pt x="11" y="20"/>
                    <a:pt x="13" y="24"/>
                    <a:pt x="17" y="25"/>
                  </a:cubicBezTo>
                  <a:cubicBezTo>
                    <a:pt x="19" y="26"/>
                    <a:pt x="20" y="24"/>
                    <a:pt x="20" y="23"/>
                  </a:cubicBezTo>
                  <a:cubicBezTo>
                    <a:pt x="20" y="19"/>
                    <a:pt x="18" y="16"/>
                    <a:pt x="15" y="1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2"/>
            <p:cNvSpPr/>
            <p:nvPr/>
          </p:nvSpPr>
          <p:spPr bwMode="auto">
            <a:xfrm>
              <a:off x="981075" y="5675313"/>
              <a:ext cx="66675" cy="236538"/>
            </a:xfrm>
            <a:custGeom>
              <a:avLst/>
              <a:gdLst>
                <a:gd name="T0" fmla="*/ 7 w 12"/>
                <a:gd name="T1" fmla="*/ 23 h 42"/>
                <a:gd name="T2" fmla="*/ 5 w 12"/>
                <a:gd name="T3" fmla="*/ 3 h 42"/>
                <a:gd name="T4" fmla="*/ 0 w 12"/>
                <a:gd name="T5" fmla="*/ 3 h 42"/>
                <a:gd name="T6" fmla="*/ 7 w 12"/>
                <a:gd name="T7" fmla="*/ 40 h 42"/>
                <a:gd name="T8" fmla="*/ 11 w 12"/>
                <a:gd name="T9" fmla="*/ 39 h 42"/>
                <a:gd name="T10" fmla="*/ 7 w 12"/>
                <a:gd name="T11" fmla="*/ 23 h 42"/>
              </a:gdLst>
              <a:ahLst/>
              <a:cxnLst>
                <a:cxn ang="0">
                  <a:pos x="T0" y="T1"/>
                </a:cxn>
                <a:cxn ang="0">
                  <a:pos x="T2" y="T3"/>
                </a:cxn>
                <a:cxn ang="0">
                  <a:pos x="T4" y="T5"/>
                </a:cxn>
                <a:cxn ang="0">
                  <a:pos x="T6" y="T7"/>
                </a:cxn>
                <a:cxn ang="0">
                  <a:pos x="T8" y="T9"/>
                </a:cxn>
                <a:cxn ang="0">
                  <a:pos x="T10" y="T11"/>
                </a:cxn>
              </a:cxnLst>
              <a:rect l="0" t="0" r="r" b="b"/>
              <a:pathLst>
                <a:path w="12" h="42">
                  <a:moveTo>
                    <a:pt x="7" y="23"/>
                  </a:moveTo>
                  <a:cubicBezTo>
                    <a:pt x="6" y="17"/>
                    <a:pt x="5" y="10"/>
                    <a:pt x="5" y="3"/>
                  </a:cubicBezTo>
                  <a:cubicBezTo>
                    <a:pt x="5" y="0"/>
                    <a:pt x="1" y="0"/>
                    <a:pt x="0" y="3"/>
                  </a:cubicBezTo>
                  <a:cubicBezTo>
                    <a:pt x="0" y="14"/>
                    <a:pt x="0" y="31"/>
                    <a:pt x="7" y="40"/>
                  </a:cubicBezTo>
                  <a:cubicBezTo>
                    <a:pt x="8" y="42"/>
                    <a:pt x="12" y="41"/>
                    <a:pt x="11" y="39"/>
                  </a:cubicBezTo>
                  <a:cubicBezTo>
                    <a:pt x="11" y="34"/>
                    <a:pt x="9" y="28"/>
                    <a:pt x="7" y="2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3"/>
            <p:cNvSpPr/>
            <p:nvPr/>
          </p:nvSpPr>
          <p:spPr bwMode="auto">
            <a:xfrm>
              <a:off x="1074737" y="5715000"/>
              <a:ext cx="88900" cy="168275"/>
            </a:xfrm>
            <a:custGeom>
              <a:avLst/>
              <a:gdLst>
                <a:gd name="T0" fmla="*/ 8 w 16"/>
                <a:gd name="T1" fmla="*/ 4 h 30"/>
                <a:gd name="T2" fmla="*/ 3 w 16"/>
                <a:gd name="T3" fmla="*/ 16 h 30"/>
                <a:gd name="T4" fmla="*/ 1 w 16"/>
                <a:gd name="T5" fmla="*/ 27 h 30"/>
                <a:gd name="T6" fmla="*/ 6 w 16"/>
                <a:gd name="T7" fmla="*/ 28 h 30"/>
                <a:gd name="T8" fmla="*/ 9 w 16"/>
                <a:gd name="T9" fmla="*/ 19 h 30"/>
                <a:gd name="T10" fmla="*/ 14 w 16"/>
                <a:gd name="T11" fmla="*/ 7 h 30"/>
                <a:gd name="T12" fmla="*/ 8 w 16"/>
                <a:gd name="T13" fmla="*/ 4 h 30"/>
              </a:gdLst>
              <a:ahLst/>
              <a:cxnLst>
                <a:cxn ang="0">
                  <a:pos x="T0" y="T1"/>
                </a:cxn>
                <a:cxn ang="0">
                  <a:pos x="T2" y="T3"/>
                </a:cxn>
                <a:cxn ang="0">
                  <a:pos x="T4" y="T5"/>
                </a:cxn>
                <a:cxn ang="0">
                  <a:pos x="T6" y="T7"/>
                </a:cxn>
                <a:cxn ang="0">
                  <a:pos x="T8" y="T9"/>
                </a:cxn>
                <a:cxn ang="0">
                  <a:pos x="T10" y="T11"/>
                </a:cxn>
                <a:cxn ang="0">
                  <a:pos x="T12" y="T13"/>
                </a:cxn>
              </a:cxnLst>
              <a:rect l="0" t="0" r="r" b="b"/>
              <a:pathLst>
                <a:path w="16" h="30">
                  <a:moveTo>
                    <a:pt x="8" y="4"/>
                  </a:moveTo>
                  <a:cubicBezTo>
                    <a:pt x="6" y="8"/>
                    <a:pt x="5" y="11"/>
                    <a:pt x="3" y="16"/>
                  </a:cubicBezTo>
                  <a:cubicBezTo>
                    <a:pt x="2" y="19"/>
                    <a:pt x="0" y="23"/>
                    <a:pt x="1" y="27"/>
                  </a:cubicBezTo>
                  <a:cubicBezTo>
                    <a:pt x="2" y="29"/>
                    <a:pt x="4" y="30"/>
                    <a:pt x="6" y="28"/>
                  </a:cubicBezTo>
                  <a:cubicBezTo>
                    <a:pt x="8" y="26"/>
                    <a:pt x="8" y="22"/>
                    <a:pt x="9" y="19"/>
                  </a:cubicBezTo>
                  <a:cubicBezTo>
                    <a:pt x="10" y="15"/>
                    <a:pt x="12" y="11"/>
                    <a:pt x="14" y="7"/>
                  </a:cubicBezTo>
                  <a:cubicBezTo>
                    <a:pt x="16" y="3"/>
                    <a:pt x="10" y="0"/>
                    <a:pt x="8"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4"/>
            <p:cNvSpPr/>
            <p:nvPr/>
          </p:nvSpPr>
          <p:spPr bwMode="auto">
            <a:xfrm>
              <a:off x="1152525" y="5637213"/>
              <a:ext cx="161925" cy="246063"/>
            </a:xfrm>
            <a:custGeom>
              <a:avLst/>
              <a:gdLst>
                <a:gd name="T0" fmla="*/ 21 w 29"/>
                <a:gd name="T1" fmla="*/ 4 h 44"/>
                <a:gd name="T2" fmla="*/ 1 w 29"/>
                <a:gd name="T3" fmla="*/ 39 h 44"/>
                <a:gd name="T4" fmla="*/ 5 w 29"/>
                <a:gd name="T5" fmla="*/ 42 h 44"/>
                <a:gd name="T6" fmla="*/ 27 w 29"/>
                <a:gd name="T7" fmla="*/ 8 h 44"/>
                <a:gd name="T8" fmla="*/ 21 w 29"/>
                <a:gd name="T9" fmla="*/ 4 h 44"/>
              </a:gdLst>
              <a:ahLst/>
              <a:cxnLst>
                <a:cxn ang="0">
                  <a:pos x="T0" y="T1"/>
                </a:cxn>
                <a:cxn ang="0">
                  <a:pos x="T2" y="T3"/>
                </a:cxn>
                <a:cxn ang="0">
                  <a:pos x="T4" y="T5"/>
                </a:cxn>
                <a:cxn ang="0">
                  <a:pos x="T6" y="T7"/>
                </a:cxn>
                <a:cxn ang="0">
                  <a:pos x="T8" y="T9"/>
                </a:cxn>
              </a:cxnLst>
              <a:rect l="0" t="0" r="r" b="b"/>
              <a:pathLst>
                <a:path w="29" h="44">
                  <a:moveTo>
                    <a:pt x="21" y="4"/>
                  </a:moveTo>
                  <a:cubicBezTo>
                    <a:pt x="15" y="16"/>
                    <a:pt x="8" y="28"/>
                    <a:pt x="1" y="39"/>
                  </a:cubicBezTo>
                  <a:cubicBezTo>
                    <a:pt x="0" y="42"/>
                    <a:pt x="3" y="44"/>
                    <a:pt x="5" y="42"/>
                  </a:cubicBezTo>
                  <a:cubicBezTo>
                    <a:pt x="15" y="32"/>
                    <a:pt x="21" y="20"/>
                    <a:pt x="27" y="8"/>
                  </a:cubicBezTo>
                  <a:cubicBezTo>
                    <a:pt x="29" y="4"/>
                    <a:pt x="23" y="0"/>
                    <a:pt x="21"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9" name="Freeform 25"/>
          <p:cNvSpPr/>
          <p:nvPr/>
        </p:nvSpPr>
        <p:spPr bwMode="auto">
          <a:xfrm>
            <a:off x="3790950" y="5637213"/>
            <a:ext cx="139700" cy="128588"/>
          </a:xfrm>
          <a:custGeom>
            <a:avLst/>
            <a:gdLst>
              <a:gd name="T0" fmla="*/ 23 w 25"/>
              <a:gd name="T1" fmla="*/ 17 h 23"/>
              <a:gd name="T2" fmla="*/ 20 w 25"/>
              <a:gd name="T3" fmla="*/ 17 h 23"/>
              <a:gd name="T4" fmla="*/ 19 w 25"/>
              <a:gd name="T5" fmla="*/ 16 h 23"/>
              <a:gd name="T6" fmla="*/ 18 w 25"/>
              <a:gd name="T7" fmla="*/ 15 h 23"/>
              <a:gd name="T8" fmla="*/ 14 w 25"/>
              <a:gd name="T9" fmla="*/ 11 h 23"/>
              <a:gd name="T10" fmla="*/ 6 w 25"/>
              <a:gd name="T11" fmla="*/ 2 h 23"/>
              <a:gd name="T12" fmla="*/ 2 w 25"/>
              <a:gd name="T13" fmla="*/ 7 h 23"/>
              <a:gd name="T14" fmla="*/ 16 w 25"/>
              <a:gd name="T15" fmla="*/ 21 h 23"/>
              <a:gd name="T16" fmla="*/ 23 w 25"/>
              <a:gd name="T1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3">
                <a:moveTo>
                  <a:pt x="23" y="17"/>
                </a:moveTo>
                <a:cubicBezTo>
                  <a:pt x="22" y="16"/>
                  <a:pt x="21" y="16"/>
                  <a:pt x="20" y="17"/>
                </a:cubicBezTo>
                <a:cubicBezTo>
                  <a:pt x="20" y="17"/>
                  <a:pt x="19" y="16"/>
                  <a:pt x="19" y="16"/>
                </a:cubicBezTo>
                <a:cubicBezTo>
                  <a:pt x="19" y="16"/>
                  <a:pt x="18" y="15"/>
                  <a:pt x="18" y="15"/>
                </a:cubicBezTo>
                <a:cubicBezTo>
                  <a:pt x="17" y="13"/>
                  <a:pt x="16" y="12"/>
                  <a:pt x="14" y="11"/>
                </a:cubicBezTo>
                <a:cubicBezTo>
                  <a:pt x="12" y="8"/>
                  <a:pt x="9" y="5"/>
                  <a:pt x="6" y="2"/>
                </a:cubicBezTo>
                <a:cubicBezTo>
                  <a:pt x="3" y="0"/>
                  <a:pt x="0" y="4"/>
                  <a:pt x="2" y="7"/>
                </a:cubicBezTo>
                <a:cubicBezTo>
                  <a:pt x="6" y="12"/>
                  <a:pt x="11" y="17"/>
                  <a:pt x="16" y="21"/>
                </a:cubicBezTo>
                <a:cubicBezTo>
                  <a:pt x="19" y="23"/>
                  <a:pt x="25" y="22"/>
                  <a:pt x="23" y="17"/>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26"/>
          <p:cNvSpPr/>
          <p:nvPr/>
        </p:nvSpPr>
        <p:spPr bwMode="auto">
          <a:xfrm>
            <a:off x="3941762" y="5524500"/>
            <a:ext cx="66675" cy="241300"/>
          </a:xfrm>
          <a:custGeom>
            <a:avLst/>
            <a:gdLst>
              <a:gd name="T0" fmla="*/ 8 w 12"/>
              <a:gd name="T1" fmla="*/ 5 h 43"/>
              <a:gd name="T2" fmla="*/ 0 w 12"/>
              <a:gd name="T3" fmla="*/ 5 h 43"/>
              <a:gd name="T4" fmla="*/ 6 w 12"/>
              <a:gd name="T5" fmla="*/ 41 h 43"/>
              <a:gd name="T6" fmla="*/ 11 w 12"/>
              <a:gd name="T7" fmla="*/ 39 h 43"/>
              <a:gd name="T8" fmla="*/ 8 w 12"/>
              <a:gd name="T9" fmla="*/ 5 h 43"/>
            </a:gdLst>
            <a:ahLst/>
            <a:cxnLst>
              <a:cxn ang="0">
                <a:pos x="T0" y="T1"/>
              </a:cxn>
              <a:cxn ang="0">
                <a:pos x="T2" y="T3"/>
              </a:cxn>
              <a:cxn ang="0">
                <a:pos x="T4" y="T5"/>
              </a:cxn>
              <a:cxn ang="0">
                <a:pos x="T6" y="T7"/>
              </a:cxn>
              <a:cxn ang="0">
                <a:pos x="T8" y="T9"/>
              </a:cxn>
            </a:cxnLst>
            <a:rect l="0" t="0" r="r" b="b"/>
            <a:pathLst>
              <a:path w="12" h="43">
                <a:moveTo>
                  <a:pt x="8" y="5"/>
                </a:moveTo>
                <a:cubicBezTo>
                  <a:pt x="7" y="0"/>
                  <a:pt x="0" y="0"/>
                  <a:pt x="0" y="5"/>
                </a:cubicBezTo>
                <a:cubicBezTo>
                  <a:pt x="1" y="16"/>
                  <a:pt x="1" y="30"/>
                  <a:pt x="6" y="41"/>
                </a:cubicBezTo>
                <a:cubicBezTo>
                  <a:pt x="7" y="43"/>
                  <a:pt x="11" y="42"/>
                  <a:pt x="11" y="39"/>
                </a:cubicBezTo>
                <a:cubicBezTo>
                  <a:pt x="12" y="28"/>
                  <a:pt x="9" y="16"/>
                  <a:pt x="8"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7"/>
          <p:cNvSpPr/>
          <p:nvPr/>
        </p:nvSpPr>
        <p:spPr bwMode="auto">
          <a:xfrm>
            <a:off x="4059237" y="5564188"/>
            <a:ext cx="66675" cy="134938"/>
          </a:xfrm>
          <a:custGeom>
            <a:avLst/>
            <a:gdLst>
              <a:gd name="T0" fmla="*/ 5 w 12"/>
              <a:gd name="T1" fmla="*/ 4 h 24"/>
              <a:gd name="T2" fmla="*/ 2 w 12"/>
              <a:gd name="T3" fmla="*/ 12 h 24"/>
              <a:gd name="T4" fmla="*/ 0 w 12"/>
              <a:gd name="T5" fmla="*/ 21 h 24"/>
              <a:gd name="T6" fmla="*/ 5 w 12"/>
              <a:gd name="T7" fmla="*/ 22 h 24"/>
              <a:gd name="T8" fmla="*/ 9 w 12"/>
              <a:gd name="T9" fmla="*/ 14 h 24"/>
              <a:gd name="T10" fmla="*/ 11 w 12"/>
              <a:gd name="T11" fmla="*/ 5 h 24"/>
              <a:gd name="T12" fmla="*/ 5 w 12"/>
              <a:gd name="T13" fmla="*/ 4 h 24"/>
            </a:gdLst>
            <a:ahLst/>
            <a:cxnLst>
              <a:cxn ang="0">
                <a:pos x="T0" y="T1"/>
              </a:cxn>
              <a:cxn ang="0">
                <a:pos x="T2" y="T3"/>
              </a:cxn>
              <a:cxn ang="0">
                <a:pos x="T4" y="T5"/>
              </a:cxn>
              <a:cxn ang="0">
                <a:pos x="T6" y="T7"/>
              </a:cxn>
              <a:cxn ang="0">
                <a:pos x="T8" y="T9"/>
              </a:cxn>
              <a:cxn ang="0">
                <a:pos x="T10" y="T11"/>
              </a:cxn>
              <a:cxn ang="0">
                <a:pos x="T12" y="T13"/>
              </a:cxn>
            </a:cxnLst>
            <a:rect l="0" t="0" r="r" b="b"/>
            <a:pathLst>
              <a:path w="12" h="24">
                <a:moveTo>
                  <a:pt x="5" y="4"/>
                </a:moveTo>
                <a:cubicBezTo>
                  <a:pt x="4" y="6"/>
                  <a:pt x="3" y="9"/>
                  <a:pt x="2" y="12"/>
                </a:cubicBezTo>
                <a:cubicBezTo>
                  <a:pt x="1" y="15"/>
                  <a:pt x="0" y="18"/>
                  <a:pt x="0" y="21"/>
                </a:cubicBezTo>
                <a:cubicBezTo>
                  <a:pt x="1" y="23"/>
                  <a:pt x="4" y="24"/>
                  <a:pt x="5" y="22"/>
                </a:cubicBezTo>
                <a:cubicBezTo>
                  <a:pt x="8" y="20"/>
                  <a:pt x="8" y="17"/>
                  <a:pt x="9" y="14"/>
                </a:cubicBezTo>
                <a:cubicBezTo>
                  <a:pt x="10" y="11"/>
                  <a:pt x="10" y="8"/>
                  <a:pt x="11" y="5"/>
                </a:cubicBezTo>
                <a:cubicBezTo>
                  <a:pt x="12" y="1"/>
                  <a:pt x="6" y="0"/>
                  <a:pt x="5"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8"/>
          <p:cNvSpPr/>
          <p:nvPr/>
        </p:nvSpPr>
        <p:spPr bwMode="auto">
          <a:xfrm>
            <a:off x="4098925" y="5530850"/>
            <a:ext cx="150813" cy="201613"/>
          </a:xfrm>
          <a:custGeom>
            <a:avLst/>
            <a:gdLst>
              <a:gd name="T0" fmla="*/ 19 w 27"/>
              <a:gd name="T1" fmla="*/ 4 h 36"/>
              <a:gd name="T2" fmla="*/ 11 w 27"/>
              <a:gd name="T3" fmla="*/ 18 h 36"/>
              <a:gd name="T4" fmla="*/ 1 w 27"/>
              <a:gd name="T5" fmla="*/ 30 h 36"/>
              <a:gd name="T6" fmla="*/ 5 w 27"/>
              <a:gd name="T7" fmla="*/ 34 h 36"/>
              <a:gd name="T8" fmla="*/ 16 w 27"/>
              <a:gd name="T9" fmla="*/ 23 h 36"/>
              <a:gd name="T10" fmla="*/ 25 w 27"/>
              <a:gd name="T11" fmla="*/ 8 h 36"/>
              <a:gd name="T12" fmla="*/ 19 w 27"/>
              <a:gd name="T13" fmla="*/ 4 h 36"/>
            </a:gdLst>
            <a:ahLst/>
            <a:cxnLst>
              <a:cxn ang="0">
                <a:pos x="T0" y="T1"/>
              </a:cxn>
              <a:cxn ang="0">
                <a:pos x="T2" y="T3"/>
              </a:cxn>
              <a:cxn ang="0">
                <a:pos x="T4" y="T5"/>
              </a:cxn>
              <a:cxn ang="0">
                <a:pos x="T6" y="T7"/>
              </a:cxn>
              <a:cxn ang="0">
                <a:pos x="T8" y="T9"/>
              </a:cxn>
              <a:cxn ang="0">
                <a:pos x="T10" y="T11"/>
              </a:cxn>
              <a:cxn ang="0">
                <a:pos x="T12" y="T13"/>
              </a:cxn>
            </a:cxnLst>
            <a:rect l="0" t="0" r="r" b="b"/>
            <a:pathLst>
              <a:path w="27" h="36">
                <a:moveTo>
                  <a:pt x="19" y="4"/>
                </a:moveTo>
                <a:cubicBezTo>
                  <a:pt x="17" y="9"/>
                  <a:pt x="14" y="14"/>
                  <a:pt x="11" y="18"/>
                </a:cubicBezTo>
                <a:cubicBezTo>
                  <a:pt x="8" y="22"/>
                  <a:pt x="4" y="26"/>
                  <a:pt x="1" y="30"/>
                </a:cubicBezTo>
                <a:cubicBezTo>
                  <a:pt x="0" y="33"/>
                  <a:pt x="3" y="36"/>
                  <a:pt x="5" y="34"/>
                </a:cubicBezTo>
                <a:cubicBezTo>
                  <a:pt x="10" y="32"/>
                  <a:pt x="13" y="27"/>
                  <a:pt x="16" y="23"/>
                </a:cubicBezTo>
                <a:cubicBezTo>
                  <a:pt x="20" y="18"/>
                  <a:pt x="23" y="13"/>
                  <a:pt x="25" y="8"/>
                </a:cubicBezTo>
                <a:cubicBezTo>
                  <a:pt x="27" y="4"/>
                  <a:pt x="21" y="0"/>
                  <a:pt x="19"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9"/>
          <p:cNvSpPr/>
          <p:nvPr/>
        </p:nvSpPr>
        <p:spPr bwMode="auto">
          <a:xfrm>
            <a:off x="4114800" y="5026025"/>
            <a:ext cx="95250" cy="101600"/>
          </a:xfrm>
          <a:custGeom>
            <a:avLst/>
            <a:gdLst>
              <a:gd name="T0" fmla="*/ 15 w 17"/>
              <a:gd name="T1" fmla="*/ 13 h 18"/>
              <a:gd name="T2" fmla="*/ 5 w 17"/>
              <a:gd name="T3" fmla="*/ 3 h 18"/>
              <a:gd name="T4" fmla="*/ 1 w 17"/>
              <a:gd name="T5" fmla="*/ 2 h 18"/>
              <a:gd name="T6" fmla="*/ 15 w 17"/>
              <a:gd name="T7" fmla="*/ 16 h 18"/>
              <a:gd name="T8" fmla="*/ 15 w 17"/>
              <a:gd name="T9" fmla="*/ 13 h 18"/>
            </a:gdLst>
            <a:ahLst/>
            <a:cxnLst>
              <a:cxn ang="0">
                <a:pos x="T0" y="T1"/>
              </a:cxn>
              <a:cxn ang="0">
                <a:pos x="T2" y="T3"/>
              </a:cxn>
              <a:cxn ang="0">
                <a:pos x="T4" y="T5"/>
              </a:cxn>
              <a:cxn ang="0">
                <a:pos x="T6" y="T7"/>
              </a:cxn>
              <a:cxn ang="0">
                <a:pos x="T8" y="T9"/>
              </a:cxn>
            </a:cxnLst>
            <a:rect l="0" t="0" r="r" b="b"/>
            <a:pathLst>
              <a:path w="17" h="18">
                <a:moveTo>
                  <a:pt x="15" y="13"/>
                </a:moveTo>
                <a:cubicBezTo>
                  <a:pt x="11" y="11"/>
                  <a:pt x="5" y="8"/>
                  <a:pt x="5" y="3"/>
                </a:cubicBezTo>
                <a:cubicBezTo>
                  <a:pt x="5" y="1"/>
                  <a:pt x="2" y="0"/>
                  <a:pt x="1" y="2"/>
                </a:cubicBezTo>
                <a:cubicBezTo>
                  <a:pt x="0" y="10"/>
                  <a:pt x="7" y="18"/>
                  <a:pt x="15" y="16"/>
                </a:cubicBezTo>
                <a:cubicBezTo>
                  <a:pt x="17" y="16"/>
                  <a:pt x="17" y="13"/>
                  <a:pt x="15" y="1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0"/>
          <p:cNvSpPr/>
          <p:nvPr/>
        </p:nvSpPr>
        <p:spPr bwMode="auto">
          <a:xfrm>
            <a:off x="4187825" y="4981575"/>
            <a:ext cx="66675" cy="117475"/>
          </a:xfrm>
          <a:custGeom>
            <a:avLst/>
            <a:gdLst>
              <a:gd name="T0" fmla="*/ 9 w 12"/>
              <a:gd name="T1" fmla="*/ 5 h 21"/>
              <a:gd name="T2" fmla="*/ 1 w 12"/>
              <a:gd name="T3" fmla="*/ 7 h 21"/>
              <a:gd name="T4" fmla="*/ 7 w 12"/>
              <a:gd name="T5" fmla="*/ 19 h 21"/>
              <a:gd name="T6" fmla="*/ 12 w 12"/>
              <a:gd name="T7" fmla="*/ 18 h 21"/>
              <a:gd name="T8" fmla="*/ 9 w 12"/>
              <a:gd name="T9" fmla="*/ 5 h 21"/>
            </a:gdLst>
            <a:ahLst/>
            <a:cxnLst>
              <a:cxn ang="0">
                <a:pos x="T0" y="T1"/>
              </a:cxn>
              <a:cxn ang="0">
                <a:pos x="T2" y="T3"/>
              </a:cxn>
              <a:cxn ang="0">
                <a:pos x="T4" y="T5"/>
              </a:cxn>
              <a:cxn ang="0">
                <a:pos x="T6" y="T7"/>
              </a:cxn>
              <a:cxn ang="0">
                <a:pos x="T8" y="T9"/>
              </a:cxn>
            </a:cxnLst>
            <a:rect l="0" t="0" r="r" b="b"/>
            <a:pathLst>
              <a:path w="12" h="21">
                <a:moveTo>
                  <a:pt x="9" y="5"/>
                </a:moveTo>
                <a:cubicBezTo>
                  <a:pt x="7" y="0"/>
                  <a:pt x="0" y="2"/>
                  <a:pt x="1" y="7"/>
                </a:cubicBezTo>
                <a:cubicBezTo>
                  <a:pt x="3" y="11"/>
                  <a:pt x="4" y="16"/>
                  <a:pt x="7" y="19"/>
                </a:cubicBezTo>
                <a:cubicBezTo>
                  <a:pt x="8" y="21"/>
                  <a:pt x="12" y="21"/>
                  <a:pt x="12" y="18"/>
                </a:cubicBezTo>
                <a:cubicBezTo>
                  <a:pt x="12" y="13"/>
                  <a:pt x="10" y="9"/>
                  <a:pt x="9"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1"/>
          <p:cNvSpPr/>
          <p:nvPr/>
        </p:nvSpPr>
        <p:spPr bwMode="auto">
          <a:xfrm>
            <a:off x="4354512" y="4981575"/>
            <a:ext cx="6350" cy="6350"/>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131"/>
          <p:cNvGrpSpPr/>
          <p:nvPr/>
        </p:nvGrpSpPr>
        <p:grpSpPr>
          <a:xfrm>
            <a:off x="5843587" y="4959350"/>
            <a:ext cx="379413" cy="201613"/>
            <a:chOff x="5843587" y="4959350"/>
            <a:chExt cx="379413" cy="201613"/>
          </a:xfrm>
        </p:grpSpPr>
        <p:sp>
          <p:nvSpPr>
            <p:cNvPr id="37" name="Freeform 32"/>
            <p:cNvSpPr/>
            <p:nvPr/>
          </p:nvSpPr>
          <p:spPr bwMode="auto">
            <a:xfrm>
              <a:off x="5843587" y="4981575"/>
              <a:ext cx="106363" cy="146050"/>
            </a:xfrm>
            <a:custGeom>
              <a:avLst/>
              <a:gdLst>
                <a:gd name="T0" fmla="*/ 18 w 19"/>
                <a:gd name="T1" fmla="*/ 23 h 26"/>
                <a:gd name="T2" fmla="*/ 12 w 19"/>
                <a:gd name="T3" fmla="*/ 12 h 26"/>
                <a:gd name="T4" fmla="*/ 5 w 19"/>
                <a:gd name="T5" fmla="*/ 2 h 26"/>
                <a:gd name="T6" fmla="*/ 1 w 19"/>
                <a:gd name="T7" fmla="*/ 3 h 26"/>
                <a:gd name="T8" fmla="*/ 6 w 19"/>
                <a:gd name="T9" fmla="*/ 16 h 26"/>
                <a:gd name="T10" fmla="*/ 15 w 19"/>
                <a:gd name="T11" fmla="*/ 25 h 26"/>
                <a:gd name="T12" fmla="*/ 18 w 19"/>
                <a:gd name="T13" fmla="*/ 23 h 26"/>
              </a:gdLst>
              <a:ahLst/>
              <a:cxnLst>
                <a:cxn ang="0">
                  <a:pos x="T0" y="T1"/>
                </a:cxn>
                <a:cxn ang="0">
                  <a:pos x="T2" y="T3"/>
                </a:cxn>
                <a:cxn ang="0">
                  <a:pos x="T4" y="T5"/>
                </a:cxn>
                <a:cxn ang="0">
                  <a:pos x="T6" y="T7"/>
                </a:cxn>
                <a:cxn ang="0">
                  <a:pos x="T8" y="T9"/>
                </a:cxn>
                <a:cxn ang="0">
                  <a:pos x="T10" y="T11"/>
                </a:cxn>
                <a:cxn ang="0">
                  <a:pos x="T12" y="T13"/>
                </a:cxn>
              </a:cxnLst>
              <a:rect l="0" t="0" r="r" b="b"/>
              <a:pathLst>
                <a:path w="19" h="26">
                  <a:moveTo>
                    <a:pt x="18" y="23"/>
                  </a:moveTo>
                  <a:cubicBezTo>
                    <a:pt x="17" y="19"/>
                    <a:pt x="14" y="16"/>
                    <a:pt x="12" y="12"/>
                  </a:cubicBezTo>
                  <a:cubicBezTo>
                    <a:pt x="9" y="9"/>
                    <a:pt x="7" y="5"/>
                    <a:pt x="5" y="2"/>
                  </a:cubicBezTo>
                  <a:cubicBezTo>
                    <a:pt x="3" y="0"/>
                    <a:pt x="0" y="1"/>
                    <a:pt x="1" y="3"/>
                  </a:cubicBezTo>
                  <a:cubicBezTo>
                    <a:pt x="2" y="8"/>
                    <a:pt x="4" y="12"/>
                    <a:pt x="6" y="16"/>
                  </a:cubicBezTo>
                  <a:cubicBezTo>
                    <a:pt x="9" y="19"/>
                    <a:pt x="11" y="23"/>
                    <a:pt x="15" y="25"/>
                  </a:cubicBezTo>
                  <a:cubicBezTo>
                    <a:pt x="16" y="26"/>
                    <a:pt x="19" y="25"/>
                    <a:pt x="18" y="2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3"/>
            <p:cNvSpPr/>
            <p:nvPr/>
          </p:nvSpPr>
          <p:spPr bwMode="auto">
            <a:xfrm>
              <a:off x="5956300" y="5014913"/>
              <a:ext cx="49213" cy="128588"/>
            </a:xfrm>
            <a:custGeom>
              <a:avLst/>
              <a:gdLst>
                <a:gd name="T0" fmla="*/ 9 w 9"/>
                <a:gd name="T1" fmla="*/ 14 h 23"/>
                <a:gd name="T2" fmla="*/ 8 w 9"/>
                <a:gd name="T3" fmla="*/ 5 h 23"/>
                <a:gd name="T4" fmla="*/ 0 w 9"/>
                <a:gd name="T5" fmla="*/ 5 h 23"/>
                <a:gd name="T6" fmla="*/ 1 w 9"/>
                <a:gd name="T7" fmla="*/ 14 h 23"/>
                <a:gd name="T8" fmla="*/ 4 w 9"/>
                <a:gd name="T9" fmla="*/ 22 h 23"/>
                <a:gd name="T10" fmla="*/ 8 w 9"/>
                <a:gd name="T11" fmla="*/ 21 h 23"/>
                <a:gd name="T12" fmla="*/ 9 w 9"/>
                <a:gd name="T13" fmla="*/ 14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9" y="14"/>
                  </a:moveTo>
                  <a:cubicBezTo>
                    <a:pt x="9" y="11"/>
                    <a:pt x="8" y="8"/>
                    <a:pt x="8" y="5"/>
                  </a:cubicBezTo>
                  <a:cubicBezTo>
                    <a:pt x="7" y="0"/>
                    <a:pt x="0" y="0"/>
                    <a:pt x="0" y="5"/>
                  </a:cubicBezTo>
                  <a:cubicBezTo>
                    <a:pt x="0" y="8"/>
                    <a:pt x="1" y="11"/>
                    <a:pt x="1" y="14"/>
                  </a:cubicBezTo>
                  <a:cubicBezTo>
                    <a:pt x="1" y="17"/>
                    <a:pt x="2" y="19"/>
                    <a:pt x="4" y="22"/>
                  </a:cubicBezTo>
                  <a:cubicBezTo>
                    <a:pt x="5" y="23"/>
                    <a:pt x="7" y="23"/>
                    <a:pt x="8" y="21"/>
                  </a:cubicBezTo>
                  <a:cubicBezTo>
                    <a:pt x="9" y="19"/>
                    <a:pt x="9" y="17"/>
                    <a:pt x="9" y="1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4"/>
            <p:cNvSpPr/>
            <p:nvPr/>
          </p:nvSpPr>
          <p:spPr bwMode="auto">
            <a:xfrm>
              <a:off x="6067425" y="4959350"/>
              <a:ext cx="55563" cy="179388"/>
            </a:xfrm>
            <a:custGeom>
              <a:avLst/>
              <a:gdLst>
                <a:gd name="T0" fmla="*/ 2 w 10"/>
                <a:gd name="T1" fmla="*/ 5 h 32"/>
                <a:gd name="T2" fmla="*/ 3 w 10"/>
                <a:gd name="T3" fmla="*/ 29 h 32"/>
                <a:gd name="T4" fmla="*/ 8 w 10"/>
                <a:gd name="T5" fmla="*/ 28 h 32"/>
                <a:gd name="T6" fmla="*/ 9 w 10"/>
                <a:gd name="T7" fmla="*/ 7 h 32"/>
                <a:gd name="T8" fmla="*/ 2 w 10"/>
                <a:gd name="T9" fmla="*/ 5 h 32"/>
              </a:gdLst>
              <a:ahLst/>
              <a:cxnLst>
                <a:cxn ang="0">
                  <a:pos x="T0" y="T1"/>
                </a:cxn>
                <a:cxn ang="0">
                  <a:pos x="T2" y="T3"/>
                </a:cxn>
                <a:cxn ang="0">
                  <a:pos x="T4" y="T5"/>
                </a:cxn>
                <a:cxn ang="0">
                  <a:pos x="T6" y="T7"/>
                </a:cxn>
                <a:cxn ang="0">
                  <a:pos x="T8" y="T9"/>
                </a:cxn>
              </a:cxnLst>
              <a:rect l="0" t="0" r="r" b="b"/>
              <a:pathLst>
                <a:path w="10" h="32">
                  <a:moveTo>
                    <a:pt x="2" y="5"/>
                  </a:moveTo>
                  <a:cubicBezTo>
                    <a:pt x="0" y="13"/>
                    <a:pt x="0" y="21"/>
                    <a:pt x="3" y="29"/>
                  </a:cubicBezTo>
                  <a:cubicBezTo>
                    <a:pt x="4" y="32"/>
                    <a:pt x="8" y="32"/>
                    <a:pt x="8" y="28"/>
                  </a:cubicBezTo>
                  <a:cubicBezTo>
                    <a:pt x="7" y="21"/>
                    <a:pt x="8" y="14"/>
                    <a:pt x="9" y="7"/>
                  </a:cubicBezTo>
                  <a:cubicBezTo>
                    <a:pt x="10" y="2"/>
                    <a:pt x="3" y="0"/>
                    <a:pt x="2"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35"/>
            <p:cNvSpPr/>
            <p:nvPr/>
          </p:nvSpPr>
          <p:spPr bwMode="auto">
            <a:xfrm>
              <a:off x="6140450" y="5003800"/>
              <a:ext cx="82550" cy="157163"/>
            </a:xfrm>
            <a:custGeom>
              <a:avLst/>
              <a:gdLst>
                <a:gd name="T0" fmla="*/ 6 w 15"/>
                <a:gd name="T1" fmla="*/ 5 h 28"/>
                <a:gd name="T2" fmla="*/ 0 w 15"/>
                <a:gd name="T3" fmla="*/ 25 h 28"/>
                <a:gd name="T4" fmla="*/ 4 w 15"/>
                <a:gd name="T5" fmla="*/ 26 h 28"/>
                <a:gd name="T6" fmla="*/ 13 w 15"/>
                <a:gd name="T7" fmla="*/ 7 h 28"/>
                <a:gd name="T8" fmla="*/ 6 w 15"/>
                <a:gd name="T9" fmla="*/ 5 h 28"/>
              </a:gdLst>
              <a:ahLst/>
              <a:cxnLst>
                <a:cxn ang="0">
                  <a:pos x="T0" y="T1"/>
                </a:cxn>
                <a:cxn ang="0">
                  <a:pos x="T2" y="T3"/>
                </a:cxn>
                <a:cxn ang="0">
                  <a:pos x="T4" y="T5"/>
                </a:cxn>
                <a:cxn ang="0">
                  <a:pos x="T6" y="T7"/>
                </a:cxn>
                <a:cxn ang="0">
                  <a:pos x="T8" y="T9"/>
                </a:cxn>
              </a:cxnLst>
              <a:rect l="0" t="0" r="r" b="b"/>
              <a:pathLst>
                <a:path w="15" h="28">
                  <a:moveTo>
                    <a:pt x="6" y="5"/>
                  </a:moveTo>
                  <a:cubicBezTo>
                    <a:pt x="4" y="11"/>
                    <a:pt x="0" y="18"/>
                    <a:pt x="0" y="25"/>
                  </a:cubicBezTo>
                  <a:cubicBezTo>
                    <a:pt x="0" y="27"/>
                    <a:pt x="2" y="28"/>
                    <a:pt x="4" y="26"/>
                  </a:cubicBezTo>
                  <a:cubicBezTo>
                    <a:pt x="9" y="21"/>
                    <a:pt x="11" y="13"/>
                    <a:pt x="13" y="7"/>
                  </a:cubicBezTo>
                  <a:cubicBezTo>
                    <a:pt x="15" y="2"/>
                    <a:pt x="8" y="0"/>
                    <a:pt x="6"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132"/>
          <p:cNvGrpSpPr/>
          <p:nvPr/>
        </p:nvGrpSpPr>
        <p:grpSpPr>
          <a:xfrm>
            <a:off x="8415337" y="5462588"/>
            <a:ext cx="401638" cy="280988"/>
            <a:chOff x="8415337" y="5462588"/>
            <a:chExt cx="401638" cy="280988"/>
          </a:xfrm>
        </p:grpSpPr>
        <p:sp>
          <p:nvSpPr>
            <p:cNvPr id="42" name="Freeform 36"/>
            <p:cNvSpPr/>
            <p:nvPr/>
          </p:nvSpPr>
          <p:spPr bwMode="auto">
            <a:xfrm>
              <a:off x="8415337" y="5541963"/>
              <a:ext cx="117475" cy="150813"/>
            </a:xfrm>
            <a:custGeom>
              <a:avLst/>
              <a:gdLst>
                <a:gd name="T0" fmla="*/ 20 w 21"/>
                <a:gd name="T1" fmla="*/ 23 h 27"/>
                <a:gd name="T2" fmla="*/ 6 w 21"/>
                <a:gd name="T3" fmla="*/ 2 h 27"/>
                <a:gd name="T4" fmla="*/ 1 w 21"/>
                <a:gd name="T5" fmla="*/ 5 h 27"/>
                <a:gd name="T6" fmla="*/ 17 w 21"/>
                <a:gd name="T7" fmla="*/ 26 h 27"/>
                <a:gd name="T8" fmla="*/ 20 w 21"/>
                <a:gd name="T9" fmla="*/ 23 h 27"/>
              </a:gdLst>
              <a:ahLst/>
              <a:cxnLst>
                <a:cxn ang="0">
                  <a:pos x="T0" y="T1"/>
                </a:cxn>
                <a:cxn ang="0">
                  <a:pos x="T2" y="T3"/>
                </a:cxn>
                <a:cxn ang="0">
                  <a:pos x="T4" y="T5"/>
                </a:cxn>
                <a:cxn ang="0">
                  <a:pos x="T6" y="T7"/>
                </a:cxn>
                <a:cxn ang="0">
                  <a:pos x="T8" y="T9"/>
                </a:cxn>
              </a:cxnLst>
              <a:rect l="0" t="0" r="r" b="b"/>
              <a:pathLst>
                <a:path w="21" h="27">
                  <a:moveTo>
                    <a:pt x="20" y="23"/>
                  </a:moveTo>
                  <a:cubicBezTo>
                    <a:pt x="18" y="15"/>
                    <a:pt x="11" y="9"/>
                    <a:pt x="6" y="2"/>
                  </a:cubicBezTo>
                  <a:cubicBezTo>
                    <a:pt x="4" y="0"/>
                    <a:pt x="0" y="2"/>
                    <a:pt x="1" y="5"/>
                  </a:cubicBezTo>
                  <a:cubicBezTo>
                    <a:pt x="6" y="12"/>
                    <a:pt x="10" y="20"/>
                    <a:pt x="17" y="26"/>
                  </a:cubicBezTo>
                  <a:cubicBezTo>
                    <a:pt x="18" y="27"/>
                    <a:pt x="21" y="26"/>
                    <a:pt x="20" y="2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7"/>
            <p:cNvSpPr/>
            <p:nvPr/>
          </p:nvSpPr>
          <p:spPr bwMode="auto">
            <a:xfrm>
              <a:off x="8543925" y="5462588"/>
              <a:ext cx="66675" cy="212725"/>
            </a:xfrm>
            <a:custGeom>
              <a:avLst/>
              <a:gdLst>
                <a:gd name="T0" fmla="*/ 4 w 12"/>
                <a:gd name="T1" fmla="*/ 5 h 38"/>
                <a:gd name="T2" fmla="*/ 3 w 12"/>
                <a:gd name="T3" fmla="*/ 35 h 38"/>
                <a:gd name="T4" fmla="*/ 8 w 12"/>
                <a:gd name="T5" fmla="*/ 36 h 38"/>
                <a:gd name="T6" fmla="*/ 11 w 12"/>
                <a:gd name="T7" fmla="*/ 5 h 38"/>
                <a:gd name="T8" fmla="*/ 4 w 12"/>
                <a:gd name="T9" fmla="*/ 5 h 38"/>
              </a:gdLst>
              <a:ahLst/>
              <a:cxnLst>
                <a:cxn ang="0">
                  <a:pos x="T0" y="T1"/>
                </a:cxn>
                <a:cxn ang="0">
                  <a:pos x="T2" y="T3"/>
                </a:cxn>
                <a:cxn ang="0">
                  <a:pos x="T4" y="T5"/>
                </a:cxn>
                <a:cxn ang="0">
                  <a:pos x="T6" y="T7"/>
                </a:cxn>
                <a:cxn ang="0">
                  <a:pos x="T8" y="T9"/>
                </a:cxn>
              </a:cxnLst>
              <a:rect l="0" t="0" r="r" b="b"/>
              <a:pathLst>
                <a:path w="12" h="38">
                  <a:moveTo>
                    <a:pt x="4" y="5"/>
                  </a:moveTo>
                  <a:cubicBezTo>
                    <a:pt x="3" y="14"/>
                    <a:pt x="0" y="26"/>
                    <a:pt x="3" y="35"/>
                  </a:cubicBezTo>
                  <a:cubicBezTo>
                    <a:pt x="4" y="37"/>
                    <a:pt x="7" y="38"/>
                    <a:pt x="8" y="36"/>
                  </a:cubicBezTo>
                  <a:cubicBezTo>
                    <a:pt x="12" y="27"/>
                    <a:pt x="11" y="15"/>
                    <a:pt x="11" y="5"/>
                  </a:cubicBezTo>
                  <a:cubicBezTo>
                    <a:pt x="12" y="0"/>
                    <a:pt x="4" y="0"/>
                    <a:pt x="4"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8"/>
            <p:cNvSpPr/>
            <p:nvPr/>
          </p:nvSpPr>
          <p:spPr bwMode="auto">
            <a:xfrm>
              <a:off x="8616950" y="5513388"/>
              <a:ext cx="144463" cy="219075"/>
            </a:xfrm>
            <a:custGeom>
              <a:avLst/>
              <a:gdLst>
                <a:gd name="T0" fmla="*/ 15 w 26"/>
                <a:gd name="T1" fmla="*/ 6 h 39"/>
                <a:gd name="T2" fmla="*/ 7 w 26"/>
                <a:gd name="T3" fmla="*/ 20 h 39"/>
                <a:gd name="T4" fmla="*/ 1 w 26"/>
                <a:gd name="T5" fmla="*/ 34 h 39"/>
                <a:gd name="T6" fmla="*/ 6 w 26"/>
                <a:gd name="T7" fmla="*/ 37 h 39"/>
                <a:gd name="T8" fmla="*/ 15 w 26"/>
                <a:gd name="T9" fmla="*/ 25 h 39"/>
                <a:gd name="T10" fmla="*/ 23 w 26"/>
                <a:gd name="T11" fmla="*/ 10 h 39"/>
                <a:gd name="T12" fmla="*/ 15 w 26"/>
                <a:gd name="T13" fmla="*/ 6 h 39"/>
              </a:gdLst>
              <a:ahLst/>
              <a:cxnLst>
                <a:cxn ang="0">
                  <a:pos x="T0" y="T1"/>
                </a:cxn>
                <a:cxn ang="0">
                  <a:pos x="T2" y="T3"/>
                </a:cxn>
                <a:cxn ang="0">
                  <a:pos x="T4" y="T5"/>
                </a:cxn>
                <a:cxn ang="0">
                  <a:pos x="T6" y="T7"/>
                </a:cxn>
                <a:cxn ang="0">
                  <a:pos x="T8" y="T9"/>
                </a:cxn>
                <a:cxn ang="0">
                  <a:pos x="T10" y="T11"/>
                </a:cxn>
                <a:cxn ang="0">
                  <a:pos x="T12" y="T13"/>
                </a:cxn>
              </a:cxnLst>
              <a:rect l="0" t="0" r="r" b="b"/>
              <a:pathLst>
                <a:path w="26" h="39">
                  <a:moveTo>
                    <a:pt x="15" y="6"/>
                  </a:moveTo>
                  <a:cubicBezTo>
                    <a:pt x="7" y="20"/>
                    <a:pt x="7" y="20"/>
                    <a:pt x="7" y="20"/>
                  </a:cubicBezTo>
                  <a:cubicBezTo>
                    <a:pt x="4" y="24"/>
                    <a:pt x="1" y="29"/>
                    <a:pt x="1" y="34"/>
                  </a:cubicBezTo>
                  <a:cubicBezTo>
                    <a:pt x="0" y="37"/>
                    <a:pt x="3" y="39"/>
                    <a:pt x="6" y="37"/>
                  </a:cubicBezTo>
                  <a:cubicBezTo>
                    <a:pt x="10" y="34"/>
                    <a:pt x="12" y="29"/>
                    <a:pt x="15" y="25"/>
                  </a:cubicBezTo>
                  <a:cubicBezTo>
                    <a:pt x="17" y="20"/>
                    <a:pt x="20" y="15"/>
                    <a:pt x="23" y="10"/>
                  </a:cubicBezTo>
                  <a:cubicBezTo>
                    <a:pt x="26" y="5"/>
                    <a:pt x="18" y="0"/>
                    <a:pt x="15" y="6"/>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9"/>
            <p:cNvSpPr/>
            <p:nvPr/>
          </p:nvSpPr>
          <p:spPr bwMode="auto">
            <a:xfrm>
              <a:off x="8705850" y="5630863"/>
              <a:ext cx="111125" cy="112713"/>
            </a:xfrm>
            <a:custGeom>
              <a:avLst/>
              <a:gdLst>
                <a:gd name="T0" fmla="*/ 11 w 20"/>
                <a:gd name="T1" fmla="*/ 4 h 20"/>
                <a:gd name="T2" fmla="*/ 2 w 20"/>
                <a:gd name="T3" fmla="*/ 15 h 20"/>
                <a:gd name="T4" fmla="*/ 6 w 20"/>
                <a:gd name="T5" fmla="*/ 18 h 20"/>
                <a:gd name="T6" fmla="*/ 16 w 20"/>
                <a:gd name="T7" fmla="*/ 8 h 20"/>
                <a:gd name="T8" fmla="*/ 11 w 20"/>
                <a:gd name="T9" fmla="*/ 4 h 20"/>
              </a:gdLst>
              <a:ahLst/>
              <a:cxnLst>
                <a:cxn ang="0">
                  <a:pos x="T0" y="T1"/>
                </a:cxn>
                <a:cxn ang="0">
                  <a:pos x="T2" y="T3"/>
                </a:cxn>
                <a:cxn ang="0">
                  <a:pos x="T4" y="T5"/>
                </a:cxn>
                <a:cxn ang="0">
                  <a:pos x="T6" y="T7"/>
                </a:cxn>
                <a:cxn ang="0">
                  <a:pos x="T8" y="T9"/>
                </a:cxn>
              </a:cxnLst>
              <a:rect l="0" t="0" r="r" b="b"/>
              <a:pathLst>
                <a:path w="20" h="20">
                  <a:moveTo>
                    <a:pt x="11" y="4"/>
                  </a:moveTo>
                  <a:cubicBezTo>
                    <a:pt x="8" y="8"/>
                    <a:pt x="5" y="11"/>
                    <a:pt x="2" y="15"/>
                  </a:cubicBezTo>
                  <a:cubicBezTo>
                    <a:pt x="0" y="17"/>
                    <a:pt x="4" y="20"/>
                    <a:pt x="6" y="18"/>
                  </a:cubicBezTo>
                  <a:cubicBezTo>
                    <a:pt x="9" y="15"/>
                    <a:pt x="13" y="11"/>
                    <a:pt x="16" y="8"/>
                  </a:cubicBezTo>
                  <a:cubicBezTo>
                    <a:pt x="20" y="5"/>
                    <a:pt x="14" y="0"/>
                    <a:pt x="11" y="4"/>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126"/>
          <p:cNvGrpSpPr/>
          <p:nvPr/>
        </p:nvGrpSpPr>
        <p:grpSpPr>
          <a:xfrm>
            <a:off x="2341561" y="5314253"/>
            <a:ext cx="350838" cy="230188"/>
            <a:chOff x="11104562" y="5630863"/>
            <a:chExt cx="350838" cy="230188"/>
          </a:xfrm>
        </p:grpSpPr>
        <p:sp>
          <p:nvSpPr>
            <p:cNvPr id="47" name="Freeform 40"/>
            <p:cNvSpPr/>
            <p:nvPr/>
          </p:nvSpPr>
          <p:spPr bwMode="auto">
            <a:xfrm>
              <a:off x="11104562" y="5630863"/>
              <a:ext cx="84138" cy="174625"/>
            </a:xfrm>
            <a:custGeom>
              <a:avLst/>
              <a:gdLst>
                <a:gd name="T0" fmla="*/ 11 w 15"/>
                <a:gd name="T1" fmla="*/ 15 h 31"/>
                <a:gd name="T2" fmla="*/ 5 w 15"/>
                <a:gd name="T3" fmla="*/ 3 h 31"/>
                <a:gd name="T4" fmla="*/ 0 w 15"/>
                <a:gd name="T5" fmla="*/ 5 h 31"/>
                <a:gd name="T6" fmla="*/ 4 w 15"/>
                <a:gd name="T7" fmla="*/ 18 h 31"/>
                <a:gd name="T8" fmla="*/ 10 w 15"/>
                <a:gd name="T9" fmla="*/ 29 h 31"/>
                <a:gd name="T10" fmla="*/ 14 w 15"/>
                <a:gd name="T11" fmla="*/ 27 h 31"/>
                <a:gd name="T12" fmla="*/ 11 w 15"/>
                <a:gd name="T13" fmla="*/ 15 h 31"/>
              </a:gdLst>
              <a:ahLst/>
              <a:cxnLst>
                <a:cxn ang="0">
                  <a:pos x="T0" y="T1"/>
                </a:cxn>
                <a:cxn ang="0">
                  <a:pos x="T2" y="T3"/>
                </a:cxn>
                <a:cxn ang="0">
                  <a:pos x="T4" y="T5"/>
                </a:cxn>
                <a:cxn ang="0">
                  <a:pos x="T6" y="T7"/>
                </a:cxn>
                <a:cxn ang="0">
                  <a:pos x="T8" y="T9"/>
                </a:cxn>
                <a:cxn ang="0">
                  <a:pos x="T10" y="T11"/>
                </a:cxn>
                <a:cxn ang="0">
                  <a:pos x="T12" y="T13"/>
                </a:cxn>
              </a:cxnLst>
              <a:rect l="0" t="0" r="r" b="b"/>
              <a:pathLst>
                <a:path w="15" h="31">
                  <a:moveTo>
                    <a:pt x="11" y="15"/>
                  </a:moveTo>
                  <a:cubicBezTo>
                    <a:pt x="9" y="11"/>
                    <a:pt x="8" y="7"/>
                    <a:pt x="5" y="3"/>
                  </a:cubicBezTo>
                  <a:cubicBezTo>
                    <a:pt x="4" y="0"/>
                    <a:pt x="0" y="2"/>
                    <a:pt x="0" y="5"/>
                  </a:cubicBezTo>
                  <a:cubicBezTo>
                    <a:pt x="1" y="9"/>
                    <a:pt x="3" y="14"/>
                    <a:pt x="4" y="18"/>
                  </a:cubicBezTo>
                  <a:cubicBezTo>
                    <a:pt x="6" y="22"/>
                    <a:pt x="7" y="26"/>
                    <a:pt x="10" y="29"/>
                  </a:cubicBezTo>
                  <a:cubicBezTo>
                    <a:pt x="12" y="31"/>
                    <a:pt x="14" y="29"/>
                    <a:pt x="14" y="27"/>
                  </a:cubicBezTo>
                  <a:cubicBezTo>
                    <a:pt x="15" y="23"/>
                    <a:pt x="13" y="19"/>
                    <a:pt x="11" y="1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1"/>
            <p:cNvSpPr/>
            <p:nvPr/>
          </p:nvSpPr>
          <p:spPr bwMode="auto">
            <a:xfrm>
              <a:off x="11215687" y="5737225"/>
              <a:ext cx="39688" cy="50800"/>
            </a:xfrm>
            <a:custGeom>
              <a:avLst/>
              <a:gdLst>
                <a:gd name="T0" fmla="*/ 2 w 7"/>
                <a:gd name="T1" fmla="*/ 3 h 9"/>
                <a:gd name="T2" fmla="*/ 1 w 7"/>
                <a:gd name="T3" fmla="*/ 6 h 9"/>
                <a:gd name="T4" fmla="*/ 4 w 7"/>
                <a:gd name="T5" fmla="*/ 8 h 9"/>
                <a:gd name="T6" fmla="*/ 5 w 7"/>
                <a:gd name="T7" fmla="*/ 5 h 9"/>
                <a:gd name="T8" fmla="*/ 2 w 7"/>
                <a:gd name="T9" fmla="*/ 3 h 9"/>
              </a:gdLst>
              <a:ahLst/>
              <a:cxnLst>
                <a:cxn ang="0">
                  <a:pos x="T0" y="T1"/>
                </a:cxn>
                <a:cxn ang="0">
                  <a:pos x="T2" y="T3"/>
                </a:cxn>
                <a:cxn ang="0">
                  <a:pos x="T4" y="T5"/>
                </a:cxn>
                <a:cxn ang="0">
                  <a:pos x="T6" y="T7"/>
                </a:cxn>
                <a:cxn ang="0">
                  <a:pos x="T8" y="T9"/>
                </a:cxn>
              </a:cxnLst>
              <a:rect l="0" t="0" r="r" b="b"/>
              <a:pathLst>
                <a:path w="7" h="9">
                  <a:moveTo>
                    <a:pt x="2" y="3"/>
                  </a:moveTo>
                  <a:cubicBezTo>
                    <a:pt x="1" y="4"/>
                    <a:pt x="1" y="5"/>
                    <a:pt x="1" y="6"/>
                  </a:cubicBezTo>
                  <a:cubicBezTo>
                    <a:pt x="0" y="8"/>
                    <a:pt x="3" y="9"/>
                    <a:pt x="4" y="8"/>
                  </a:cubicBezTo>
                  <a:cubicBezTo>
                    <a:pt x="4" y="7"/>
                    <a:pt x="5" y="6"/>
                    <a:pt x="5" y="5"/>
                  </a:cubicBezTo>
                  <a:cubicBezTo>
                    <a:pt x="7" y="3"/>
                    <a:pt x="3" y="0"/>
                    <a:pt x="2" y="3"/>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2"/>
            <p:cNvSpPr/>
            <p:nvPr/>
          </p:nvSpPr>
          <p:spPr bwMode="auto">
            <a:xfrm>
              <a:off x="11288712" y="5688013"/>
              <a:ext cx="95250" cy="122238"/>
            </a:xfrm>
            <a:custGeom>
              <a:avLst/>
              <a:gdLst>
                <a:gd name="T0" fmla="*/ 7 w 17"/>
                <a:gd name="T1" fmla="*/ 5 h 22"/>
                <a:gd name="T2" fmla="*/ 1 w 17"/>
                <a:gd name="T3" fmla="*/ 17 h 22"/>
                <a:gd name="T4" fmla="*/ 4 w 17"/>
                <a:gd name="T5" fmla="*/ 21 h 22"/>
                <a:gd name="T6" fmla="*/ 15 w 17"/>
                <a:gd name="T7" fmla="*/ 7 h 22"/>
                <a:gd name="T8" fmla="*/ 7 w 17"/>
                <a:gd name="T9" fmla="*/ 5 h 22"/>
              </a:gdLst>
              <a:ahLst/>
              <a:cxnLst>
                <a:cxn ang="0">
                  <a:pos x="T0" y="T1"/>
                </a:cxn>
                <a:cxn ang="0">
                  <a:pos x="T2" y="T3"/>
                </a:cxn>
                <a:cxn ang="0">
                  <a:pos x="T4" y="T5"/>
                </a:cxn>
                <a:cxn ang="0">
                  <a:pos x="T6" y="T7"/>
                </a:cxn>
                <a:cxn ang="0">
                  <a:pos x="T8" y="T9"/>
                </a:cxn>
              </a:cxnLst>
              <a:rect l="0" t="0" r="r" b="b"/>
              <a:pathLst>
                <a:path w="17" h="22">
                  <a:moveTo>
                    <a:pt x="7" y="5"/>
                  </a:moveTo>
                  <a:cubicBezTo>
                    <a:pt x="5" y="10"/>
                    <a:pt x="3" y="13"/>
                    <a:pt x="1" y="17"/>
                  </a:cubicBezTo>
                  <a:cubicBezTo>
                    <a:pt x="0" y="20"/>
                    <a:pt x="2" y="22"/>
                    <a:pt x="4" y="21"/>
                  </a:cubicBezTo>
                  <a:cubicBezTo>
                    <a:pt x="9" y="18"/>
                    <a:pt x="13" y="13"/>
                    <a:pt x="15" y="7"/>
                  </a:cubicBezTo>
                  <a:cubicBezTo>
                    <a:pt x="17" y="2"/>
                    <a:pt x="8" y="0"/>
                    <a:pt x="7" y="5"/>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3"/>
            <p:cNvSpPr/>
            <p:nvPr/>
          </p:nvSpPr>
          <p:spPr bwMode="auto">
            <a:xfrm>
              <a:off x="11371262" y="5754688"/>
              <a:ext cx="84138" cy="106363"/>
            </a:xfrm>
            <a:custGeom>
              <a:avLst/>
              <a:gdLst>
                <a:gd name="T0" fmla="*/ 12 w 15"/>
                <a:gd name="T1" fmla="*/ 1 h 19"/>
                <a:gd name="T2" fmla="*/ 9 w 15"/>
                <a:gd name="T3" fmla="*/ 1 h 19"/>
                <a:gd name="T4" fmla="*/ 5 w 15"/>
                <a:gd name="T5" fmla="*/ 7 h 19"/>
                <a:gd name="T6" fmla="*/ 2 w 15"/>
                <a:gd name="T7" fmla="*/ 14 h 19"/>
                <a:gd name="T8" fmla="*/ 6 w 15"/>
                <a:gd name="T9" fmla="*/ 18 h 19"/>
                <a:gd name="T10" fmla="*/ 12 w 15"/>
                <a:gd name="T11" fmla="*/ 1 h 19"/>
              </a:gdLst>
              <a:ahLst/>
              <a:cxnLst>
                <a:cxn ang="0">
                  <a:pos x="T0" y="T1"/>
                </a:cxn>
                <a:cxn ang="0">
                  <a:pos x="T2" y="T3"/>
                </a:cxn>
                <a:cxn ang="0">
                  <a:pos x="T4" y="T5"/>
                </a:cxn>
                <a:cxn ang="0">
                  <a:pos x="T6" y="T7"/>
                </a:cxn>
                <a:cxn ang="0">
                  <a:pos x="T8" y="T9"/>
                </a:cxn>
                <a:cxn ang="0">
                  <a:pos x="T10" y="T11"/>
                </a:cxn>
              </a:cxnLst>
              <a:rect l="0" t="0" r="r" b="b"/>
              <a:pathLst>
                <a:path w="15" h="19">
                  <a:moveTo>
                    <a:pt x="12" y="1"/>
                  </a:moveTo>
                  <a:cubicBezTo>
                    <a:pt x="12" y="0"/>
                    <a:pt x="10" y="0"/>
                    <a:pt x="9" y="1"/>
                  </a:cubicBezTo>
                  <a:cubicBezTo>
                    <a:pt x="7" y="3"/>
                    <a:pt x="6" y="5"/>
                    <a:pt x="5" y="7"/>
                  </a:cubicBezTo>
                  <a:cubicBezTo>
                    <a:pt x="4" y="10"/>
                    <a:pt x="3" y="12"/>
                    <a:pt x="2" y="14"/>
                  </a:cubicBezTo>
                  <a:cubicBezTo>
                    <a:pt x="0" y="17"/>
                    <a:pt x="3" y="19"/>
                    <a:pt x="6" y="18"/>
                  </a:cubicBezTo>
                  <a:cubicBezTo>
                    <a:pt x="10" y="14"/>
                    <a:pt x="15" y="7"/>
                    <a:pt x="12" y="1"/>
                  </a:cubicBezTo>
                  <a:close/>
                </a:path>
              </a:pathLst>
            </a:custGeom>
            <a:solidFill>
              <a:srgbClr val="A4BB49"/>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1" name="组合 121"/>
          <p:cNvGrpSpPr/>
          <p:nvPr/>
        </p:nvGrpSpPr>
        <p:grpSpPr>
          <a:xfrm>
            <a:off x="9757567" y="6512719"/>
            <a:ext cx="501651" cy="234950"/>
            <a:chOff x="10167937" y="7119938"/>
            <a:chExt cx="501651" cy="234950"/>
          </a:xfrm>
        </p:grpSpPr>
        <p:sp>
          <p:nvSpPr>
            <p:cNvPr id="52" name="Freeform 44"/>
            <p:cNvSpPr/>
            <p:nvPr/>
          </p:nvSpPr>
          <p:spPr bwMode="auto">
            <a:xfrm>
              <a:off x="10167937" y="7119938"/>
              <a:ext cx="160338" cy="212725"/>
            </a:xfrm>
            <a:custGeom>
              <a:avLst/>
              <a:gdLst>
                <a:gd name="T0" fmla="*/ 23 w 29"/>
                <a:gd name="T1" fmla="*/ 23 h 38"/>
                <a:gd name="T2" fmla="*/ 10 w 29"/>
                <a:gd name="T3" fmla="*/ 4 h 38"/>
                <a:gd name="T4" fmla="*/ 3 w 29"/>
                <a:gd name="T5" fmla="*/ 8 h 38"/>
                <a:gd name="T6" fmla="*/ 14 w 29"/>
                <a:gd name="T7" fmla="*/ 26 h 38"/>
                <a:gd name="T8" fmla="*/ 25 w 29"/>
                <a:gd name="T9" fmla="*/ 35 h 38"/>
                <a:gd name="T10" fmla="*/ 23 w 29"/>
                <a:gd name="T11" fmla="*/ 23 h 38"/>
              </a:gdLst>
              <a:ahLst/>
              <a:cxnLst>
                <a:cxn ang="0">
                  <a:pos x="T0" y="T1"/>
                </a:cxn>
                <a:cxn ang="0">
                  <a:pos x="T2" y="T3"/>
                </a:cxn>
                <a:cxn ang="0">
                  <a:pos x="T4" y="T5"/>
                </a:cxn>
                <a:cxn ang="0">
                  <a:pos x="T6" y="T7"/>
                </a:cxn>
                <a:cxn ang="0">
                  <a:pos x="T8" y="T9"/>
                </a:cxn>
                <a:cxn ang="0">
                  <a:pos x="T10" y="T11"/>
                </a:cxn>
              </a:cxnLst>
              <a:rect l="0" t="0" r="r" b="b"/>
              <a:pathLst>
                <a:path w="29" h="38">
                  <a:moveTo>
                    <a:pt x="23" y="23"/>
                  </a:moveTo>
                  <a:cubicBezTo>
                    <a:pt x="19" y="17"/>
                    <a:pt x="14" y="11"/>
                    <a:pt x="10" y="4"/>
                  </a:cubicBezTo>
                  <a:cubicBezTo>
                    <a:pt x="7" y="0"/>
                    <a:pt x="0" y="4"/>
                    <a:pt x="3" y="8"/>
                  </a:cubicBezTo>
                  <a:cubicBezTo>
                    <a:pt x="7" y="14"/>
                    <a:pt x="10" y="20"/>
                    <a:pt x="14" y="26"/>
                  </a:cubicBezTo>
                  <a:cubicBezTo>
                    <a:pt x="16" y="29"/>
                    <a:pt x="20" y="38"/>
                    <a:pt x="25" y="35"/>
                  </a:cubicBezTo>
                  <a:cubicBezTo>
                    <a:pt x="29" y="32"/>
                    <a:pt x="25" y="26"/>
                    <a:pt x="23" y="2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5"/>
            <p:cNvSpPr/>
            <p:nvPr/>
          </p:nvSpPr>
          <p:spPr bwMode="auto">
            <a:xfrm>
              <a:off x="10323512" y="7153275"/>
              <a:ext cx="77788" cy="185738"/>
            </a:xfrm>
            <a:custGeom>
              <a:avLst/>
              <a:gdLst>
                <a:gd name="T0" fmla="*/ 4 w 14"/>
                <a:gd name="T1" fmla="*/ 6 h 33"/>
                <a:gd name="T2" fmla="*/ 0 w 14"/>
                <a:gd name="T3" fmla="*/ 22 h 33"/>
                <a:gd name="T4" fmla="*/ 4 w 14"/>
                <a:gd name="T5" fmla="*/ 32 h 33"/>
                <a:gd name="T6" fmla="*/ 10 w 14"/>
                <a:gd name="T7" fmla="*/ 25 h 33"/>
                <a:gd name="T8" fmla="*/ 12 w 14"/>
                <a:gd name="T9" fmla="*/ 8 h 33"/>
                <a:gd name="T10" fmla="*/ 4 w 14"/>
                <a:gd name="T11" fmla="*/ 6 h 33"/>
              </a:gdLst>
              <a:ahLst/>
              <a:cxnLst>
                <a:cxn ang="0">
                  <a:pos x="T0" y="T1"/>
                </a:cxn>
                <a:cxn ang="0">
                  <a:pos x="T2" y="T3"/>
                </a:cxn>
                <a:cxn ang="0">
                  <a:pos x="T4" y="T5"/>
                </a:cxn>
                <a:cxn ang="0">
                  <a:pos x="T6" y="T7"/>
                </a:cxn>
                <a:cxn ang="0">
                  <a:pos x="T8" y="T9"/>
                </a:cxn>
                <a:cxn ang="0">
                  <a:pos x="T10" y="T11"/>
                </a:cxn>
              </a:cxnLst>
              <a:rect l="0" t="0" r="r" b="b"/>
              <a:pathLst>
                <a:path w="14" h="33">
                  <a:moveTo>
                    <a:pt x="4" y="6"/>
                  </a:moveTo>
                  <a:cubicBezTo>
                    <a:pt x="2" y="11"/>
                    <a:pt x="1" y="16"/>
                    <a:pt x="0" y="22"/>
                  </a:cubicBezTo>
                  <a:cubicBezTo>
                    <a:pt x="0" y="25"/>
                    <a:pt x="0" y="31"/>
                    <a:pt x="4" y="32"/>
                  </a:cubicBezTo>
                  <a:cubicBezTo>
                    <a:pt x="8" y="33"/>
                    <a:pt x="9" y="27"/>
                    <a:pt x="10" y="25"/>
                  </a:cubicBezTo>
                  <a:cubicBezTo>
                    <a:pt x="10" y="19"/>
                    <a:pt x="11" y="14"/>
                    <a:pt x="12" y="8"/>
                  </a:cubicBezTo>
                  <a:cubicBezTo>
                    <a:pt x="14" y="3"/>
                    <a:pt x="5" y="0"/>
                    <a:pt x="4" y="6"/>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6"/>
            <p:cNvSpPr/>
            <p:nvPr/>
          </p:nvSpPr>
          <p:spPr bwMode="auto">
            <a:xfrm>
              <a:off x="10407650" y="7170738"/>
              <a:ext cx="100013" cy="150813"/>
            </a:xfrm>
            <a:custGeom>
              <a:avLst/>
              <a:gdLst>
                <a:gd name="T0" fmla="*/ 9 w 18"/>
                <a:gd name="T1" fmla="*/ 5 h 27"/>
                <a:gd name="T2" fmla="*/ 4 w 18"/>
                <a:gd name="T3" fmla="*/ 17 h 27"/>
                <a:gd name="T4" fmla="*/ 2 w 18"/>
                <a:gd name="T5" fmla="*/ 26 h 27"/>
                <a:gd name="T6" fmla="*/ 4 w 18"/>
                <a:gd name="T7" fmla="*/ 27 h 27"/>
                <a:gd name="T8" fmla="*/ 11 w 18"/>
                <a:gd name="T9" fmla="*/ 21 h 27"/>
                <a:gd name="T10" fmla="*/ 16 w 18"/>
                <a:gd name="T11" fmla="*/ 9 h 27"/>
                <a:gd name="T12" fmla="*/ 9 w 18"/>
                <a:gd name="T13" fmla="*/ 5 h 27"/>
              </a:gdLst>
              <a:ahLst/>
              <a:cxnLst>
                <a:cxn ang="0">
                  <a:pos x="T0" y="T1"/>
                </a:cxn>
                <a:cxn ang="0">
                  <a:pos x="T2" y="T3"/>
                </a:cxn>
                <a:cxn ang="0">
                  <a:pos x="T4" y="T5"/>
                </a:cxn>
                <a:cxn ang="0">
                  <a:pos x="T6" y="T7"/>
                </a:cxn>
                <a:cxn ang="0">
                  <a:pos x="T8" y="T9"/>
                </a:cxn>
                <a:cxn ang="0">
                  <a:pos x="T10" y="T11"/>
                </a:cxn>
                <a:cxn ang="0">
                  <a:pos x="T12" y="T13"/>
                </a:cxn>
              </a:cxnLst>
              <a:rect l="0" t="0" r="r" b="b"/>
              <a:pathLst>
                <a:path w="18" h="27">
                  <a:moveTo>
                    <a:pt x="9" y="5"/>
                  </a:moveTo>
                  <a:cubicBezTo>
                    <a:pt x="8" y="9"/>
                    <a:pt x="6" y="13"/>
                    <a:pt x="4" y="17"/>
                  </a:cubicBezTo>
                  <a:cubicBezTo>
                    <a:pt x="3" y="20"/>
                    <a:pt x="0" y="23"/>
                    <a:pt x="2" y="26"/>
                  </a:cubicBezTo>
                  <a:cubicBezTo>
                    <a:pt x="3" y="27"/>
                    <a:pt x="4" y="27"/>
                    <a:pt x="4" y="27"/>
                  </a:cubicBezTo>
                  <a:cubicBezTo>
                    <a:pt x="8" y="27"/>
                    <a:pt x="9" y="24"/>
                    <a:pt x="11" y="21"/>
                  </a:cubicBezTo>
                  <a:cubicBezTo>
                    <a:pt x="16" y="9"/>
                    <a:pt x="16" y="9"/>
                    <a:pt x="16" y="9"/>
                  </a:cubicBezTo>
                  <a:cubicBezTo>
                    <a:pt x="18" y="4"/>
                    <a:pt x="11" y="0"/>
                    <a:pt x="9" y="5"/>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7"/>
            <p:cNvSpPr/>
            <p:nvPr/>
          </p:nvSpPr>
          <p:spPr bwMode="auto">
            <a:xfrm>
              <a:off x="10512425" y="7177088"/>
              <a:ext cx="157163" cy="177800"/>
            </a:xfrm>
            <a:custGeom>
              <a:avLst/>
              <a:gdLst>
                <a:gd name="T0" fmla="*/ 19 w 28"/>
                <a:gd name="T1" fmla="*/ 3 h 32"/>
                <a:gd name="T2" fmla="*/ 0 w 28"/>
                <a:gd name="T3" fmla="*/ 29 h 32"/>
                <a:gd name="T4" fmla="*/ 3 w 28"/>
                <a:gd name="T5" fmla="*/ 31 h 32"/>
                <a:gd name="T6" fmla="*/ 24 w 28"/>
                <a:gd name="T7" fmla="*/ 8 h 32"/>
                <a:gd name="T8" fmla="*/ 19 w 28"/>
                <a:gd name="T9" fmla="*/ 3 h 32"/>
              </a:gdLst>
              <a:ahLst/>
              <a:cxnLst>
                <a:cxn ang="0">
                  <a:pos x="T0" y="T1"/>
                </a:cxn>
                <a:cxn ang="0">
                  <a:pos x="T2" y="T3"/>
                </a:cxn>
                <a:cxn ang="0">
                  <a:pos x="T4" y="T5"/>
                </a:cxn>
                <a:cxn ang="0">
                  <a:pos x="T6" y="T7"/>
                </a:cxn>
                <a:cxn ang="0">
                  <a:pos x="T8" y="T9"/>
                </a:cxn>
              </a:cxnLst>
              <a:rect l="0" t="0" r="r" b="b"/>
              <a:pathLst>
                <a:path w="28" h="32">
                  <a:moveTo>
                    <a:pt x="19" y="3"/>
                  </a:moveTo>
                  <a:cubicBezTo>
                    <a:pt x="12" y="10"/>
                    <a:pt x="3" y="19"/>
                    <a:pt x="0" y="29"/>
                  </a:cubicBezTo>
                  <a:cubicBezTo>
                    <a:pt x="0" y="31"/>
                    <a:pt x="1" y="32"/>
                    <a:pt x="3" y="31"/>
                  </a:cubicBezTo>
                  <a:cubicBezTo>
                    <a:pt x="11" y="25"/>
                    <a:pt x="17" y="16"/>
                    <a:pt x="24" y="8"/>
                  </a:cubicBezTo>
                  <a:cubicBezTo>
                    <a:pt x="28" y="5"/>
                    <a:pt x="22" y="0"/>
                    <a:pt x="19"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6" name="组合 120"/>
          <p:cNvGrpSpPr/>
          <p:nvPr/>
        </p:nvGrpSpPr>
        <p:grpSpPr>
          <a:xfrm>
            <a:off x="8842374" y="6303963"/>
            <a:ext cx="339726" cy="273050"/>
            <a:chOff x="7986712" y="6397625"/>
            <a:chExt cx="339726" cy="273050"/>
          </a:xfrm>
        </p:grpSpPr>
        <p:sp>
          <p:nvSpPr>
            <p:cNvPr id="57" name="Freeform 48"/>
            <p:cNvSpPr/>
            <p:nvPr/>
          </p:nvSpPr>
          <p:spPr bwMode="auto">
            <a:xfrm>
              <a:off x="7986712" y="6475413"/>
              <a:ext cx="128588" cy="190500"/>
            </a:xfrm>
            <a:custGeom>
              <a:avLst/>
              <a:gdLst>
                <a:gd name="T0" fmla="*/ 17 w 23"/>
                <a:gd name="T1" fmla="*/ 19 h 34"/>
                <a:gd name="T2" fmla="*/ 6 w 23"/>
                <a:gd name="T3" fmla="*/ 3 h 34"/>
                <a:gd name="T4" fmla="*/ 2 w 23"/>
                <a:gd name="T5" fmla="*/ 5 h 34"/>
                <a:gd name="T6" fmla="*/ 10 w 23"/>
                <a:gd name="T7" fmla="*/ 20 h 34"/>
                <a:gd name="T8" fmla="*/ 20 w 23"/>
                <a:gd name="T9" fmla="*/ 33 h 34"/>
                <a:gd name="T10" fmla="*/ 23 w 23"/>
                <a:gd name="T11" fmla="*/ 31 h 34"/>
                <a:gd name="T12" fmla="*/ 17 w 23"/>
                <a:gd name="T13" fmla="*/ 19 h 34"/>
              </a:gdLst>
              <a:ahLst/>
              <a:cxnLst>
                <a:cxn ang="0">
                  <a:pos x="T0" y="T1"/>
                </a:cxn>
                <a:cxn ang="0">
                  <a:pos x="T2" y="T3"/>
                </a:cxn>
                <a:cxn ang="0">
                  <a:pos x="T4" y="T5"/>
                </a:cxn>
                <a:cxn ang="0">
                  <a:pos x="T6" y="T7"/>
                </a:cxn>
                <a:cxn ang="0">
                  <a:pos x="T8" y="T9"/>
                </a:cxn>
                <a:cxn ang="0">
                  <a:pos x="T10" y="T11"/>
                </a:cxn>
                <a:cxn ang="0">
                  <a:pos x="T12" y="T13"/>
                </a:cxn>
              </a:cxnLst>
              <a:rect l="0" t="0" r="r" b="b"/>
              <a:pathLst>
                <a:path w="23" h="34">
                  <a:moveTo>
                    <a:pt x="17" y="19"/>
                  </a:moveTo>
                  <a:cubicBezTo>
                    <a:pt x="13" y="13"/>
                    <a:pt x="10" y="8"/>
                    <a:pt x="6" y="3"/>
                  </a:cubicBezTo>
                  <a:cubicBezTo>
                    <a:pt x="4" y="0"/>
                    <a:pt x="0" y="2"/>
                    <a:pt x="2" y="5"/>
                  </a:cubicBezTo>
                  <a:cubicBezTo>
                    <a:pt x="5" y="10"/>
                    <a:pt x="7" y="15"/>
                    <a:pt x="10" y="20"/>
                  </a:cubicBezTo>
                  <a:cubicBezTo>
                    <a:pt x="13" y="24"/>
                    <a:pt x="15" y="31"/>
                    <a:pt x="20" y="33"/>
                  </a:cubicBezTo>
                  <a:cubicBezTo>
                    <a:pt x="21" y="34"/>
                    <a:pt x="23" y="33"/>
                    <a:pt x="23" y="31"/>
                  </a:cubicBezTo>
                  <a:cubicBezTo>
                    <a:pt x="23" y="26"/>
                    <a:pt x="19" y="22"/>
                    <a:pt x="17" y="19"/>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9"/>
            <p:cNvSpPr/>
            <p:nvPr/>
          </p:nvSpPr>
          <p:spPr bwMode="auto">
            <a:xfrm>
              <a:off x="8126412" y="6537325"/>
              <a:ext cx="49213" cy="117475"/>
            </a:xfrm>
            <a:custGeom>
              <a:avLst/>
              <a:gdLst>
                <a:gd name="T0" fmla="*/ 7 w 9"/>
                <a:gd name="T1" fmla="*/ 13 h 21"/>
                <a:gd name="T2" fmla="*/ 6 w 9"/>
                <a:gd name="T3" fmla="*/ 3 h 21"/>
                <a:gd name="T4" fmla="*/ 0 w 9"/>
                <a:gd name="T5" fmla="*/ 4 h 21"/>
                <a:gd name="T6" fmla="*/ 2 w 9"/>
                <a:gd name="T7" fmla="*/ 13 h 21"/>
                <a:gd name="T8" fmla="*/ 5 w 9"/>
                <a:gd name="T9" fmla="*/ 21 h 21"/>
                <a:gd name="T10" fmla="*/ 7 w 9"/>
                <a:gd name="T11" fmla="*/ 20 h 21"/>
                <a:gd name="T12" fmla="*/ 7 w 9"/>
                <a:gd name="T13" fmla="*/ 13 h 21"/>
              </a:gdLst>
              <a:ahLst/>
              <a:cxnLst>
                <a:cxn ang="0">
                  <a:pos x="T0" y="T1"/>
                </a:cxn>
                <a:cxn ang="0">
                  <a:pos x="T2" y="T3"/>
                </a:cxn>
                <a:cxn ang="0">
                  <a:pos x="T4" y="T5"/>
                </a:cxn>
                <a:cxn ang="0">
                  <a:pos x="T6" y="T7"/>
                </a:cxn>
                <a:cxn ang="0">
                  <a:pos x="T8" y="T9"/>
                </a:cxn>
                <a:cxn ang="0">
                  <a:pos x="T10" y="T11"/>
                </a:cxn>
                <a:cxn ang="0">
                  <a:pos x="T12" y="T13"/>
                </a:cxn>
              </a:cxnLst>
              <a:rect l="0" t="0" r="r" b="b"/>
              <a:pathLst>
                <a:path w="9" h="21">
                  <a:moveTo>
                    <a:pt x="7" y="13"/>
                  </a:moveTo>
                  <a:cubicBezTo>
                    <a:pt x="7" y="9"/>
                    <a:pt x="6" y="6"/>
                    <a:pt x="6" y="3"/>
                  </a:cubicBezTo>
                  <a:cubicBezTo>
                    <a:pt x="5" y="0"/>
                    <a:pt x="0" y="1"/>
                    <a:pt x="0" y="4"/>
                  </a:cubicBezTo>
                  <a:cubicBezTo>
                    <a:pt x="1" y="7"/>
                    <a:pt x="1" y="10"/>
                    <a:pt x="2" y="13"/>
                  </a:cubicBezTo>
                  <a:cubicBezTo>
                    <a:pt x="2" y="16"/>
                    <a:pt x="2" y="19"/>
                    <a:pt x="5" y="21"/>
                  </a:cubicBezTo>
                  <a:cubicBezTo>
                    <a:pt x="6" y="21"/>
                    <a:pt x="6" y="21"/>
                    <a:pt x="7" y="20"/>
                  </a:cubicBezTo>
                  <a:cubicBezTo>
                    <a:pt x="9" y="18"/>
                    <a:pt x="8" y="16"/>
                    <a:pt x="7" y="1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0"/>
            <p:cNvSpPr/>
            <p:nvPr/>
          </p:nvSpPr>
          <p:spPr bwMode="auto">
            <a:xfrm>
              <a:off x="8204200" y="6397625"/>
              <a:ext cx="122238" cy="273050"/>
            </a:xfrm>
            <a:custGeom>
              <a:avLst/>
              <a:gdLst>
                <a:gd name="T0" fmla="*/ 16 w 22"/>
                <a:gd name="T1" fmla="*/ 3 h 49"/>
                <a:gd name="T2" fmla="*/ 0 w 22"/>
                <a:gd name="T3" fmla="*/ 46 h 49"/>
                <a:gd name="T4" fmla="*/ 4 w 22"/>
                <a:gd name="T5" fmla="*/ 47 h 49"/>
                <a:gd name="T6" fmla="*/ 11 w 22"/>
                <a:gd name="T7" fmla="*/ 30 h 49"/>
                <a:gd name="T8" fmla="*/ 20 w 22"/>
                <a:gd name="T9" fmla="*/ 6 h 49"/>
                <a:gd name="T10" fmla="*/ 16 w 22"/>
                <a:gd name="T11" fmla="*/ 3 h 49"/>
              </a:gdLst>
              <a:ahLst/>
              <a:cxnLst>
                <a:cxn ang="0">
                  <a:pos x="T0" y="T1"/>
                </a:cxn>
                <a:cxn ang="0">
                  <a:pos x="T2" y="T3"/>
                </a:cxn>
                <a:cxn ang="0">
                  <a:pos x="T4" y="T5"/>
                </a:cxn>
                <a:cxn ang="0">
                  <a:pos x="T6" y="T7"/>
                </a:cxn>
                <a:cxn ang="0">
                  <a:pos x="T8" y="T9"/>
                </a:cxn>
                <a:cxn ang="0">
                  <a:pos x="T10" y="T11"/>
                </a:cxn>
              </a:cxnLst>
              <a:rect l="0" t="0" r="r" b="b"/>
              <a:pathLst>
                <a:path w="22" h="49">
                  <a:moveTo>
                    <a:pt x="16" y="3"/>
                  </a:moveTo>
                  <a:cubicBezTo>
                    <a:pt x="10" y="16"/>
                    <a:pt x="0" y="32"/>
                    <a:pt x="0" y="46"/>
                  </a:cubicBezTo>
                  <a:cubicBezTo>
                    <a:pt x="1" y="48"/>
                    <a:pt x="3" y="49"/>
                    <a:pt x="4" y="47"/>
                  </a:cubicBezTo>
                  <a:cubicBezTo>
                    <a:pt x="8" y="42"/>
                    <a:pt x="9" y="36"/>
                    <a:pt x="11" y="30"/>
                  </a:cubicBezTo>
                  <a:cubicBezTo>
                    <a:pt x="13" y="22"/>
                    <a:pt x="17" y="14"/>
                    <a:pt x="20" y="6"/>
                  </a:cubicBezTo>
                  <a:cubicBezTo>
                    <a:pt x="22" y="3"/>
                    <a:pt x="17" y="0"/>
                    <a:pt x="16"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0" name="组合 128"/>
          <p:cNvGrpSpPr/>
          <p:nvPr/>
        </p:nvGrpSpPr>
        <p:grpSpPr>
          <a:xfrm>
            <a:off x="5684837" y="6146800"/>
            <a:ext cx="401638" cy="296863"/>
            <a:chOff x="6027737" y="6089650"/>
            <a:chExt cx="401638" cy="296863"/>
          </a:xfrm>
        </p:grpSpPr>
        <p:sp>
          <p:nvSpPr>
            <p:cNvPr id="61" name="Freeform 55"/>
            <p:cNvSpPr/>
            <p:nvPr/>
          </p:nvSpPr>
          <p:spPr bwMode="auto">
            <a:xfrm>
              <a:off x="6027737" y="6196013"/>
              <a:ext cx="101600" cy="130175"/>
            </a:xfrm>
            <a:custGeom>
              <a:avLst/>
              <a:gdLst>
                <a:gd name="T0" fmla="*/ 12 w 18"/>
                <a:gd name="T1" fmla="*/ 10 h 23"/>
                <a:gd name="T2" fmla="*/ 3 w 18"/>
                <a:gd name="T3" fmla="*/ 1 h 23"/>
                <a:gd name="T4" fmla="*/ 1 w 18"/>
                <a:gd name="T5" fmla="*/ 3 h 23"/>
                <a:gd name="T6" fmla="*/ 7 w 18"/>
                <a:gd name="T7" fmla="*/ 13 h 23"/>
                <a:gd name="T8" fmla="*/ 13 w 18"/>
                <a:gd name="T9" fmla="*/ 23 h 23"/>
                <a:gd name="T10" fmla="*/ 16 w 18"/>
                <a:gd name="T11" fmla="*/ 22 h 23"/>
                <a:gd name="T12" fmla="*/ 12 w 18"/>
                <a:gd name="T13" fmla="*/ 10 h 23"/>
              </a:gdLst>
              <a:ahLst/>
              <a:cxnLst>
                <a:cxn ang="0">
                  <a:pos x="T0" y="T1"/>
                </a:cxn>
                <a:cxn ang="0">
                  <a:pos x="T2" y="T3"/>
                </a:cxn>
                <a:cxn ang="0">
                  <a:pos x="T4" y="T5"/>
                </a:cxn>
                <a:cxn ang="0">
                  <a:pos x="T6" y="T7"/>
                </a:cxn>
                <a:cxn ang="0">
                  <a:pos x="T8" y="T9"/>
                </a:cxn>
                <a:cxn ang="0">
                  <a:pos x="T10" y="T11"/>
                </a:cxn>
                <a:cxn ang="0">
                  <a:pos x="T12" y="T13"/>
                </a:cxn>
              </a:cxnLst>
              <a:rect l="0" t="0" r="r" b="b"/>
              <a:pathLst>
                <a:path w="18" h="23">
                  <a:moveTo>
                    <a:pt x="12" y="10"/>
                  </a:moveTo>
                  <a:cubicBezTo>
                    <a:pt x="10" y="7"/>
                    <a:pt x="7" y="3"/>
                    <a:pt x="3" y="1"/>
                  </a:cubicBezTo>
                  <a:cubicBezTo>
                    <a:pt x="2" y="0"/>
                    <a:pt x="0" y="1"/>
                    <a:pt x="1" y="3"/>
                  </a:cubicBezTo>
                  <a:cubicBezTo>
                    <a:pt x="2" y="7"/>
                    <a:pt x="5" y="10"/>
                    <a:pt x="7" y="13"/>
                  </a:cubicBezTo>
                  <a:cubicBezTo>
                    <a:pt x="9" y="16"/>
                    <a:pt x="10" y="21"/>
                    <a:pt x="13" y="23"/>
                  </a:cubicBezTo>
                  <a:cubicBezTo>
                    <a:pt x="14" y="23"/>
                    <a:pt x="16" y="23"/>
                    <a:pt x="16" y="22"/>
                  </a:cubicBezTo>
                  <a:cubicBezTo>
                    <a:pt x="18" y="18"/>
                    <a:pt x="14" y="13"/>
                    <a:pt x="12" y="10"/>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6"/>
            <p:cNvSpPr/>
            <p:nvPr/>
          </p:nvSpPr>
          <p:spPr bwMode="auto">
            <a:xfrm>
              <a:off x="6134100" y="6213475"/>
              <a:ext cx="33338" cy="95250"/>
            </a:xfrm>
            <a:custGeom>
              <a:avLst/>
              <a:gdLst>
                <a:gd name="T0" fmla="*/ 5 w 6"/>
                <a:gd name="T1" fmla="*/ 3 h 17"/>
                <a:gd name="T2" fmla="*/ 0 w 6"/>
                <a:gd name="T3" fmla="*/ 3 h 17"/>
                <a:gd name="T4" fmla="*/ 1 w 6"/>
                <a:gd name="T5" fmla="*/ 15 h 17"/>
                <a:gd name="T6" fmla="*/ 4 w 6"/>
                <a:gd name="T7" fmla="*/ 15 h 17"/>
                <a:gd name="T8" fmla="*/ 5 w 6"/>
                <a:gd name="T9" fmla="*/ 3 h 17"/>
              </a:gdLst>
              <a:ahLst/>
              <a:cxnLst>
                <a:cxn ang="0">
                  <a:pos x="T0" y="T1"/>
                </a:cxn>
                <a:cxn ang="0">
                  <a:pos x="T2" y="T3"/>
                </a:cxn>
                <a:cxn ang="0">
                  <a:pos x="T4" y="T5"/>
                </a:cxn>
                <a:cxn ang="0">
                  <a:pos x="T6" y="T7"/>
                </a:cxn>
                <a:cxn ang="0">
                  <a:pos x="T8" y="T9"/>
                </a:cxn>
              </a:cxnLst>
              <a:rect l="0" t="0" r="r" b="b"/>
              <a:pathLst>
                <a:path w="6" h="17">
                  <a:moveTo>
                    <a:pt x="5" y="3"/>
                  </a:moveTo>
                  <a:cubicBezTo>
                    <a:pt x="5" y="0"/>
                    <a:pt x="0" y="0"/>
                    <a:pt x="0" y="3"/>
                  </a:cubicBezTo>
                  <a:cubicBezTo>
                    <a:pt x="0" y="7"/>
                    <a:pt x="0" y="12"/>
                    <a:pt x="1" y="15"/>
                  </a:cubicBezTo>
                  <a:cubicBezTo>
                    <a:pt x="2" y="17"/>
                    <a:pt x="4" y="17"/>
                    <a:pt x="4" y="15"/>
                  </a:cubicBezTo>
                  <a:cubicBezTo>
                    <a:pt x="6" y="12"/>
                    <a:pt x="5" y="7"/>
                    <a:pt x="5"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7"/>
            <p:cNvSpPr/>
            <p:nvPr/>
          </p:nvSpPr>
          <p:spPr bwMode="auto">
            <a:xfrm>
              <a:off x="6229350" y="6089650"/>
              <a:ext cx="111125" cy="269875"/>
            </a:xfrm>
            <a:custGeom>
              <a:avLst/>
              <a:gdLst>
                <a:gd name="T0" fmla="*/ 15 w 20"/>
                <a:gd name="T1" fmla="*/ 2 h 48"/>
                <a:gd name="T2" fmla="*/ 7 w 20"/>
                <a:gd name="T3" fmla="*/ 24 h 48"/>
                <a:gd name="T4" fmla="*/ 1 w 20"/>
                <a:gd name="T5" fmla="*/ 46 h 48"/>
                <a:gd name="T6" fmla="*/ 4 w 20"/>
                <a:gd name="T7" fmla="*/ 47 h 48"/>
                <a:gd name="T8" fmla="*/ 11 w 20"/>
                <a:gd name="T9" fmla="*/ 28 h 48"/>
                <a:gd name="T10" fmla="*/ 19 w 20"/>
                <a:gd name="T11" fmla="*/ 3 h 48"/>
                <a:gd name="T12" fmla="*/ 15 w 20"/>
                <a:gd name="T13" fmla="*/ 2 h 48"/>
              </a:gdLst>
              <a:ahLst/>
              <a:cxnLst>
                <a:cxn ang="0">
                  <a:pos x="T0" y="T1"/>
                </a:cxn>
                <a:cxn ang="0">
                  <a:pos x="T2" y="T3"/>
                </a:cxn>
                <a:cxn ang="0">
                  <a:pos x="T4" y="T5"/>
                </a:cxn>
                <a:cxn ang="0">
                  <a:pos x="T6" y="T7"/>
                </a:cxn>
                <a:cxn ang="0">
                  <a:pos x="T8" y="T9"/>
                </a:cxn>
                <a:cxn ang="0">
                  <a:pos x="T10" y="T11"/>
                </a:cxn>
                <a:cxn ang="0">
                  <a:pos x="T12" y="T13"/>
                </a:cxn>
              </a:cxnLst>
              <a:rect l="0" t="0" r="r" b="b"/>
              <a:pathLst>
                <a:path w="20" h="48">
                  <a:moveTo>
                    <a:pt x="15" y="2"/>
                  </a:moveTo>
                  <a:cubicBezTo>
                    <a:pt x="12" y="9"/>
                    <a:pt x="10" y="16"/>
                    <a:pt x="7" y="24"/>
                  </a:cubicBezTo>
                  <a:cubicBezTo>
                    <a:pt x="5" y="31"/>
                    <a:pt x="0" y="39"/>
                    <a:pt x="1" y="46"/>
                  </a:cubicBezTo>
                  <a:cubicBezTo>
                    <a:pt x="1" y="47"/>
                    <a:pt x="3" y="48"/>
                    <a:pt x="4" y="47"/>
                  </a:cubicBezTo>
                  <a:cubicBezTo>
                    <a:pt x="8" y="42"/>
                    <a:pt x="9" y="35"/>
                    <a:pt x="11" y="28"/>
                  </a:cubicBezTo>
                  <a:cubicBezTo>
                    <a:pt x="14" y="20"/>
                    <a:pt x="16" y="11"/>
                    <a:pt x="19" y="3"/>
                  </a:cubicBezTo>
                  <a:cubicBezTo>
                    <a:pt x="20" y="1"/>
                    <a:pt x="16" y="0"/>
                    <a:pt x="15"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8"/>
            <p:cNvSpPr/>
            <p:nvPr/>
          </p:nvSpPr>
          <p:spPr bwMode="auto">
            <a:xfrm>
              <a:off x="6335712" y="6253163"/>
              <a:ext cx="93663" cy="133350"/>
            </a:xfrm>
            <a:custGeom>
              <a:avLst/>
              <a:gdLst>
                <a:gd name="T0" fmla="*/ 12 w 17"/>
                <a:gd name="T1" fmla="*/ 1 h 24"/>
                <a:gd name="T2" fmla="*/ 5 w 17"/>
                <a:gd name="T3" fmla="*/ 12 h 24"/>
                <a:gd name="T4" fmla="*/ 1 w 17"/>
                <a:gd name="T5" fmla="*/ 23 h 24"/>
                <a:gd name="T6" fmla="*/ 3 w 17"/>
                <a:gd name="T7" fmla="*/ 24 h 24"/>
                <a:gd name="T8" fmla="*/ 8 w 17"/>
                <a:gd name="T9" fmla="*/ 15 h 24"/>
                <a:gd name="T10" fmla="*/ 15 w 17"/>
                <a:gd name="T11" fmla="*/ 4 h 24"/>
                <a:gd name="T12" fmla="*/ 12 w 17"/>
                <a:gd name="T13" fmla="*/ 1 h 24"/>
              </a:gdLst>
              <a:ahLst/>
              <a:cxnLst>
                <a:cxn ang="0">
                  <a:pos x="T0" y="T1"/>
                </a:cxn>
                <a:cxn ang="0">
                  <a:pos x="T2" y="T3"/>
                </a:cxn>
                <a:cxn ang="0">
                  <a:pos x="T4" y="T5"/>
                </a:cxn>
                <a:cxn ang="0">
                  <a:pos x="T6" y="T7"/>
                </a:cxn>
                <a:cxn ang="0">
                  <a:pos x="T8" y="T9"/>
                </a:cxn>
                <a:cxn ang="0">
                  <a:pos x="T10" y="T11"/>
                </a:cxn>
                <a:cxn ang="0">
                  <a:pos x="T12" y="T13"/>
                </a:cxn>
              </a:cxnLst>
              <a:rect l="0" t="0" r="r" b="b"/>
              <a:pathLst>
                <a:path w="17" h="24">
                  <a:moveTo>
                    <a:pt x="12" y="1"/>
                  </a:moveTo>
                  <a:cubicBezTo>
                    <a:pt x="10" y="5"/>
                    <a:pt x="7" y="8"/>
                    <a:pt x="5" y="12"/>
                  </a:cubicBezTo>
                  <a:cubicBezTo>
                    <a:pt x="3" y="15"/>
                    <a:pt x="0" y="19"/>
                    <a:pt x="1" y="23"/>
                  </a:cubicBezTo>
                  <a:cubicBezTo>
                    <a:pt x="1" y="24"/>
                    <a:pt x="2" y="24"/>
                    <a:pt x="3" y="24"/>
                  </a:cubicBezTo>
                  <a:cubicBezTo>
                    <a:pt x="6" y="22"/>
                    <a:pt x="7" y="18"/>
                    <a:pt x="8" y="15"/>
                  </a:cubicBezTo>
                  <a:cubicBezTo>
                    <a:pt x="10" y="11"/>
                    <a:pt x="13" y="7"/>
                    <a:pt x="15" y="4"/>
                  </a:cubicBezTo>
                  <a:cubicBezTo>
                    <a:pt x="17" y="2"/>
                    <a:pt x="14" y="0"/>
                    <a:pt x="12" y="1"/>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123"/>
          <p:cNvGrpSpPr/>
          <p:nvPr/>
        </p:nvGrpSpPr>
        <p:grpSpPr>
          <a:xfrm>
            <a:off x="1610517" y="6334125"/>
            <a:ext cx="496888" cy="319088"/>
            <a:chOff x="2659062" y="7629525"/>
            <a:chExt cx="496888" cy="319088"/>
          </a:xfrm>
        </p:grpSpPr>
        <p:sp>
          <p:nvSpPr>
            <p:cNvPr id="66" name="Freeform 63"/>
            <p:cNvSpPr/>
            <p:nvPr/>
          </p:nvSpPr>
          <p:spPr bwMode="auto">
            <a:xfrm>
              <a:off x="2659062" y="7731125"/>
              <a:ext cx="150813" cy="155575"/>
            </a:xfrm>
            <a:custGeom>
              <a:avLst/>
              <a:gdLst>
                <a:gd name="T0" fmla="*/ 26 w 27"/>
                <a:gd name="T1" fmla="*/ 26 h 28"/>
                <a:gd name="T2" fmla="*/ 17 w 27"/>
                <a:gd name="T3" fmla="*/ 15 h 28"/>
                <a:gd name="T4" fmla="*/ 6 w 27"/>
                <a:gd name="T5" fmla="*/ 2 h 28"/>
                <a:gd name="T6" fmla="*/ 1 w 27"/>
                <a:gd name="T7" fmla="*/ 5 h 28"/>
                <a:gd name="T8" fmla="*/ 12 w 27"/>
                <a:gd name="T9" fmla="*/ 19 h 28"/>
                <a:gd name="T10" fmla="*/ 25 w 27"/>
                <a:gd name="T11" fmla="*/ 28 h 28"/>
                <a:gd name="T12" fmla="*/ 26 w 27"/>
                <a:gd name="T13" fmla="*/ 26 h 28"/>
              </a:gdLst>
              <a:ahLst/>
              <a:cxnLst>
                <a:cxn ang="0">
                  <a:pos x="T0" y="T1"/>
                </a:cxn>
                <a:cxn ang="0">
                  <a:pos x="T2" y="T3"/>
                </a:cxn>
                <a:cxn ang="0">
                  <a:pos x="T4" y="T5"/>
                </a:cxn>
                <a:cxn ang="0">
                  <a:pos x="T6" y="T7"/>
                </a:cxn>
                <a:cxn ang="0">
                  <a:pos x="T8" y="T9"/>
                </a:cxn>
                <a:cxn ang="0">
                  <a:pos x="T10" y="T11"/>
                </a:cxn>
                <a:cxn ang="0">
                  <a:pos x="T12" y="T13"/>
                </a:cxn>
              </a:cxnLst>
              <a:rect l="0" t="0" r="r" b="b"/>
              <a:pathLst>
                <a:path w="27" h="28">
                  <a:moveTo>
                    <a:pt x="26" y="26"/>
                  </a:moveTo>
                  <a:cubicBezTo>
                    <a:pt x="25" y="21"/>
                    <a:pt x="20" y="19"/>
                    <a:pt x="17" y="15"/>
                  </a:cubicBezTo>
                  <a:cubicBezTo>
                    <a:pt x="13" y="11"/>
                    <a:pt x="9" y="7"/>
                    <a:pt x="6" y="2"/>
                  </a:cubicBezTo>
                  <a:cubicBezTo>
                    <a:pt x="4" y="0"/>
                    <a:pt x="0" y="2"/>
                    <a:pt x="1" y="5"/>
                  </a:cubicBezTo>
                  <a:cubicBezTo>
                    <a:pt x="4" y="10"/>
                    <a:pt x="8" y="14"/>
                    <a:pt x="12" y="19"/>
                  </a:cubicBezTo>
                  <a:cubicBezTo>
                    <a:pt x="15" y="22"/>
                    <a:pt x="20" y="27"/>
                    <a:pt x="25" y="28"/>
                  </a:cubicBezTo>
                  <a:cubicBezTo>
                    <a:pt x="26" y="28"/>
                    <a:pt x="27" y="27"/>
                    <a:pt x="26" y="26"/>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4"/>
            <p:cNvSpPr/>
            <p:nvPr/>
          </p:nvSpPr>
          <p:spPr bwMode="auto">
            <a:xfrm>
              <a:off x="2809875" y="7662863"/>
              <a:ext cx="61913" cy="230188"/>
            </a:xfrm>
            <a:custGeom>
              <a:avLst/>
              <a:gdLst>
                <a:gd name="T0" fmla="*/ 10 w 11"/>
                <a:gd name="T1" fmla="*/ 4 h 41"/>
                <a:gd name="T2" fmla="*/ 4 w 11"/>
                <a:gd name="T3" fmla="*/ 3 h 41"/>
                <a:gd name="T4" fmla="*/ 2 w 11"/>
                <a:gd name="T5" fmla="*/ 23 h 41"/>
                <a:gd name="T6" fmla="*/ 4 w 11"/>
                <a:gd name="T7" fmla="*/ 40 h 41"/>
                <a:gd name="T8" fmla="*/ 7 w 11"/>
                <a:gd name="T9" fmla="*/ 40 h 41"/>
                <a:gd name="T10" fmla="*/ 10 w 11"/>
                <a:gd name="T11" fmla="*/ 25 h 41"/>
                <a:gd name="T12" fmla="*/ 10 w 11"/>
                <a:gd name="T13" fmla="*/ 4 h 41"/>
              </a:gdLst>
              <a:ahLst/>
              <a:cxnLst>
                <a:cxn ang="0">
                  <a:pos x="T0" y="T1"/>
                </a:cxn>
                <a:cxn ang="0">
                  <a:pos x="T2" y="T3"/>
                </a:cxn>
                <a:cxn ang="0">
                  <a:pos x="T4" y="T5"/>
                </a:cxn>
                <a:cxn ang="0">
                  <a:pos x="T6" y="T7"/>
                </a:cxn>
                <a:cxn ang="0">
                  <a:pos x="T8" y="T9"/>
                </a:cxn>
                <a:cxn ang="0">
                  <a:pos x="T10" y="T11"/>
                </a:cxn>
                <a:cxn ang="0">
                  <a:pos x="T12" y="T13"/>
                </a:cxn>
              </a:cxnLst>
              <a:rect l="0" t="0" r="r" b="b"/>
              <a:pathLst>
                <a:path w="11" h="41">
                  <a:moveTo>
                    <a:pt x="10" y="4"/>
                  </a:moveTo>
                  <a:cubicBezTo>
                    <a:pt x="10" y="1"/>
                    <a:pt x="5" y="0"/>
                    <a:pt x="4" y="3"/>
                  </a:cubicBezTo>
                  <a:cubicBezTo>
                    <a:pt x="3" y="10"/>
                    <a:pt x="3" y="16"/>
                    <a:pt x="2" y="23"/>
                  </a:cubicBezTo>
                  <a:cubicBezTo>
                    <a:pt x="2" y="28"/>
                    <a:pt x="0" y="35"/>
                    <a:pt x="4" y="40"/>
                  </a:cubicBezTo>
                  <a:cubicBezTo>
                    <a:pt x="5" y="41"/>
                    <a:pt x="6" y="41"/>
                    <a:pt x="7" y="40"/>
                  </a:cubicBezTo>
                  <a:cubicBezTo>
                    <a:pt x="10" y="36"/>
                    <a:pt x="9" y="30"/>
                    <a:pt x="10" y="25"/>
                  </a:cubicBezTo>
                  <a:cubicBezTo>
                    <a:pt x="10" y="18"/>
                    <a:pt x="11" y="11"/>
                    <a:pt x="10"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5"/>
            <p:cNvSpPr/>
            <p:nvPr/>
          </p:nvSpPr>
          <p:spPr bwMode="auto">
            <a:xfrm>
              <a:off x="2882900" y="7786688"/>
              <a:ext cx="88900" cy="111125"/>
            </a:xfrm>
            <a:custGeom>
              <a:avLst/>
              <a:gdLst>
                <a:gd name="T0" fmla="*/ 10 w 16"/>
                <a:gd name="T1" fmla="*/ 2 h 20"/>
                <a:gd name="T2" fmla="*/ 1 w 16"/>
                <a:gd name="T3" fmla="*/ 14 h 20"/>
                <a:gd name="T4" fmla="*/ 6 w 16"/>
                <a:gd name="T5" fmla="*/ 18 h 20"/>
                <a:gd name="T6" fmla="*/ 14 w 16"/>
                <a:gd name="T7" fmla="*/ 5 h 20"/>
                <a:gd name="T8" fmla="*/ 10 w 16"/>
                <a:gd name="T9" fmla="*/ 2 h 20"/>
              </a:gdLst>
              <a:ahLst/>
              <a:cxnLst>
                <a:cxn ang="0">
                  <a:pos x="T0" y="T1"/>
                </a:cxn>
                <a:cxn ang="0">
                  <a:pos x="T2" y="T3"/>
                </a:cxn>
                <a:cxn ang="0">
                  <a:pos x="T4" y="T5"/>
                </a:cxn>
                <a:cxn ang="0">
                  <a:pos x="T6" y="T7"/>
                </a:cxn>
                <a:cxn ang="0">
                  <a:pos x="T8" y="T9"/>
                </a:cxn>
              </a:cxnLst>
              <a:rect l="0" t="0" r="r" b="b"/>
              <a:pathLst>
                <a:path w="16" h="20">
                  <a:moveTo>
                    <a:pt x="10" y="2"/>
                  </a:moveTo>
                  <a:cubicBezTo>
                    <a:pt x="7" y="6"/>
                    <a:pt x="4" y="10"/>
                    <a:pt x="1" y="14"/>
                  </a:cubicBezTo>
                  <a:cubicBezTo>
                    <a:pt x="0" y="17"/>
                    <a:pt x="3" y="20"/>
                    <a:pt x="6" y="18"/>
                  </a:cubicBezTo>
                  <a:cubicBezTo>
                    <a:pt x="9" y="14"/>
                    <a:pt x="12" y="9"/>
                    <a:pt x="14" y="5"/>
                  </a:cubicBezTo>
                  <a:cubicBezTo>
                    <a:pt x="16" y="2"/>
                    <a:pt x="12" y="0"/>
                    <a:pt x="10"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6"/>
            <p:cNvSpPr/>
            <p:nvPr/>
          </p:nvSpPr>
          <p:spPr bwMode="auto">
            <a:xfrm>
              <a:off x="2987675" y="7629525"/>
              <a:ext cx="128588" cy="246063"/>
            </a:xfrm>
            <a:custGeom>
              <a:avLst/>
              <a:gdLst>
                <a:gd name="T0" fmla="*/ 19 w 23"/>
                <a:gd name="T1" fmla="*/ 2 h 44"/>
                <a:gd name="T2" fmla="*/ 8 w 23"/>
                <a:gd name="T3" fmla="*/ 24 h 44"/>
                <a:gd name="T4" fmla="*/ 1 w 23"/>
                <a:gd name="T5" fmla="*/ 42 h 44"/>
                <a:gd name="T6" fmla="*/ 3 w 23"/>
                <a:gd name="T7" fmla="*/ 44 h 44"/>
                <a:gd name="T8" fmla="*/ 12 w 23"/>
                <a:gd name="T9" fmla="*/ 27 h 44"/>
                <a:gd name="T10" fmla="*/ 22 w 23"/>
                <a:gd name="T11" fmla="*/ 4 h 44"/>
                <a:gd name="T12" fmla="*/ 19 w 23"/>
                <a:gd name="T13" fmla="*/ 2 h 44"/>
              </a:gdLst>
              <a:ahLst/>
              <a:cxnLst>
                <a:cxn ang="0">
                  <a:pos x="T0" y="T1"/>
                </a:cxn>
                <a:cxn ang="0">
                  <a:pos x="T2" y="T3"/>
                </a:cxn>
                <a:cxn ang="0">
                  <a:pos x="T4" y="T5"/>
                </a:cxn>
                <a:cxn ang="0">
                  <a:pos x="T6" y="T7"/>
                </a:cxn>
                <a:cxn ang="0">
                  <a:pos x="T8" y="T9"/>
                </a:cxn>
                <a:cxn ang="0">
                  <a:pos x="T10" y="T11"/>
                </a:cxn>
                <a:cxn ang="0">
                  <a:pos x="T12" y="T13"/>
                </a:cxn>
              </a:cxnLst>
              <a:rect l="0" t="0" r="r" b="b"/>
              <a:pathLst>
                <a:path w="23" h="44">
                  <a:moveTo>
                    <a:pt x="19" y="2"/>
                  </a:moveTo>
                  <a:cubicBezTo>
                    <a:pt x="15" y="9"/>
                    <a:pt x="11" y="17"/>
                    <a:pt x="8" y="24"/>
                  </a:cubicBezTo>
                  <a:cubicBezTo>
                    <a:pt x="5" y="30"/>
                    <a:pt x="1" y="36"/>
                    <a:pt x="1" y="42"/>
                  </a:cubicBezTo>
                  <a:cubicBezTo>
                    <a:pt x="0" y="44"/>
                    <a:pt x="2" y="44"/>
                    <a:pt x="3" y="44"/>
                  </a:cubicBezTo>
                  <a:cubicBezTo>
                    <a:pt x="8" y="39"/>
                    <a:pt x="10" y="33"/>
                    <a:pt x="12" y="27"/>
                  </a:cubicBezTo>
                  <a:cubicBezTo>
                    <a:pt x="16" y="19"/>
                    <a:pt x="19" y="12"/>
                    <a:pt x="22" y="4"/>
                  </a:cubicBezTo>
                  <a:cubicBezTo>
                    <a:pt x="23" y="2"/>
                    <a:pt x="20" y="0"/>
                    <a:pt x="19"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67"/>
            <p:cNvSpPr/>
            <p:nvPr/>
          </p:nvSpPr>
          <p:spPr bwMode="auto">
            <a:xfrm>
              <a:off x="3033712" y="7804150"/>
              <a:ext cx="122238" cy="144463"/>
            </a:xfrm>
            <a:custGeom>
              <a:avLst/>
              <a:gdLst>
                <a:gd name="T0" fmla="*/ 13 w 22"/>
                <a:gd name="T1" fmla="*/ 4 h 26"/>
                <a:gd name="T2" fmla="*/ 6 w 22"/>
                <a:gd name="T3" fmla="*/ 13 h 26"/>
                <a:gd name="T4" fmla="*/ 1 w 22"/>
                <a:gd name="T5" fmla="*/ 23 h 26"/>
                <a:gd name="T6" fmla="*/ 4 w 22"/>
                <a:gd name="T7" fmla="*/ 25 h 26"/>
                <a:gd name="T8" fmla="*/ 12 w 22"/>
                <a:gd name="T9" fmla="*/ 17 h 26"/>
                <a:gd name="T10" fmla="*/ 19 w 22"/>
                <a:gd name="T11" fmla="*/ 8 h 26"/>
                <a:gd name="T12" fmla="*/ 13 w 22"/>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22" h="26">
                  <a:moveTo>
                    <a:pt x="13" y="4"/>
                  </a:moveTo>
                  <a:cubicBezTo>
                    <a:pt x="11" y="7"/>
                    <a:pt x="9" y="10"/>
                    <a:pt x="6" y="13"/>
                  </a:cubicBezTo>
                  <a:cubicBezTo>
                    <a:pt x="4" y="16"/>
                    <a:pt x="2" y="19"/>
                    <a:pt x="1" y="23"/>
                  </a:cubicBezTo>
                  <a:cubicBezTo>
                    <a:pt x="0" y="25"/>
                    <a:pt x="2" y="26"/>
                    <a:pt x="4" y="25"/>
                  </a:cubicBezTo>
                  <a:cubicBezTo>
                    <a:pt x="7" y="23"/>
                    <a:pt x="10" y="20"/>
                    <a:pt x="12" y="17"/>
                  </a:cubicBezTo>
                  <a:cubicBezTo>
                    <a:pt x="14" y="14"/>
                    <a:pt x="17" y="11"/>
                    <a:pt x="19" y="8"/>
                  </a:cubicBezTo>
                  <a:cubicBezTo>
                    <a:pt x="22" y="4"/>
                    <a:pt x="16" y="0"/>
                    <a:pt x="13"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组合 124"/>
          <p:cNvGrpSpPr/>
          <p:nvPr/>
        </p:nvGrpSpPr>
        <p:grpSpPr>
          <a:xfrm>
            <a:off x="307180" y="6526212"/>
            <a:ext cx="406400" cy="257176"/>
            <a:chOff x="612775" y="7591425"/>
            <a:chExt cx="406400" cy="257176"/>
          </a:xfrm>
        </p:grpSpPr>
        <p:sp>
          <p:nvSpPr>
            <p:cNvPr id="72" name="Freeform 68"/>
            <p:cNvSpPr/>
            <p:nvPr/>
          </p:nvSpPr>
          <p:spPr bwMode="auto">
            <a:xfrm>
              <a:off x="612775" y="7769225"/>
              <a:ext cx="104775" cy="73025"/>
            </a:xfrm>
            <a:custGeom>
              <a:avLst/>
              <a:gdLst>
                <a:gd name="T0" fmla="*/ 18 w 19"/>
                <a:gd name="T1" fmla="*/ 8 h 13"/>
                <a:gd name="T2" fmla="*/ 12 w 19"/>
                <a:gd name="T3" fmla="*/ 3 h 13"/>
                <a:gd name="T4" fmla="*/ 3 w 19"/>
                <a:gd name="T5" fmla="*/ 1 h 13"/>
                <a:gd name="T6" fmla="*/ 2 w 19"/>
                <a:gd name="T7" fmla="*/ 5 h 13"/>
                <a:gd name="T8" fmla="*/ 8 w 19"/>
                <a:gd name="T9" fmla="*/ 9 h 13"/>
                <a:gd name="T10" fmla="*/ 15 w 19"/>
                <a:gd name="T11" fmla="*/ 12 h 13"/>
                <a:gd name="T12" fmla="*/ 18 w 19"/>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8" y="8"/>
                  </a:moveTo>
                  <a:cubicBezTo>
                    <a:pt x="17" y="6"/>
                    <a:pt x="15" y="4"/>
                    <a:pt x="12" y="3"/>
                  </a:cubicBezTo>
                  <a:cubicBezTo>
                    <a:pt x="9" y="2"/>
                    <a:pt x="6" y="0"/>
                    <a:pt x="3" y="1"/>
                  </a:cubicBezTo>
                  <a:cubicBezTo>
                    <a:pt x="1" y="2"/>
                    <a:pt x="0" y="4"/>
                    <a:pt x="2" y="5"/>
                  </a:cubicBezTo>
                  <a:cubicBezTo>
                    <a:pt x="4" y="7"/>
                    <a:pt x="6" y="8"/>
                    <a:pt x="8" y="9"/>
                  </a:cubicBezTo>
                  <a:cubicBezTo>
                    <a:pt x="11" y="10"/>
                    <a:pt x="13" y="11"/>
                    <a:pt x="15" y="12"/>
                  </a:cubicBezTo>
                  <a:cubicBezTo>
                    <a:pt x="18" y="13"/>
                    <a:pt x="19" y="10"/>
                    <a:pt x="18" y="8"/>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69"/>
            <p:cNvSpPr/>
            <p:nvPr/>
          </p:nvSpPr>
          <p:spPr bwMode="auto">
            <a:xfrm>
              <a:off x="723900" y="7662863"/>
              <a:ext cx="49213" cy="152400"/>
            </a:xfrm>
            <a:custGeom>
              <a:avLst/>
              <a:gdLst>
                <a:gd name="T0" fmla="*/ 6 w 9"/>
                <a:gd name="T1" fmla="*/ 4 h 27"/>
                <a:gd name="T2" fmla="*/ 0 w 9"/>
                <a:gd name="T3" fmla="*/ 4 h 27"/>
                <a:gd name="T4" fmla="*/ 3 w 9"/>
                <a:gd name="T5" fmla="*/ 26 h 27"/>
                <a:gd name="T6" fmla="*/ 6 w 9"/>
                <a:gd name="T7" fmla="*/ 26 h 27"/>
                <a:gd name="T8" fmla="*/ 6 w 9"/>
                <a:gd name="T9" fmla="*/ 4 h 27"/>
              </a:gdLst>
              <a:ahLst/>
              <a:cxnLst>
                <a:cxn ang="0">
                  <a:pos x="T0" y="T1"/>
                </a:cxn>
                <a:cxn ang="0">
                  <a:pos x="T2" y="T3"/>
                </a:cxn>
                <a:cxn ang="0">
                  <a:pos x="T4" y="T5"/>
                </a:cxn>
                <a:cxn ang="0">
                  <a:pos x="T6" y="T7"/>
                </a:cxn>
                <a:cxn ang="0">
                  <a:pos x="T8" y="T9"/>
                </a:cxn>
              </a:cxnLst>
              <a:rect l="0" t="0" r="r" b="b"/>
              <a:pathLst>
                <a:path w="9" h="27">
                  <a:moveTo>
                    <a:pt x="6" y="4"/>
                  </a:moveTo>
                  <a:cubicBezTo>
                    <a:pt x="6" y="0"/>
                    <a:pt x="0" y="0"/>
                    <a:pt x="0" y="4"/>
                  </a:cubicBezTo>
                  <a:cubicBezTo>
                    <a:pt x="0" y="11"/>
                    <a:pt x="0" y="20"/>
                    <a:pt x="3" y="26"/>
                  </a:cubicBezTo>
                  <a:cubicBezTo>
                    <a:pt x="4" y="27"/>
                    <a:pt x="6" y="27"/>
                    <a:pt x="6" y="26"/>
                  </a:cubicBezTo>
                  <a:cubicBezTo>
                    <a:pt x="9" y="19"/>
                    <a:pt x="7" y="11"/>
                    <a:pt x="6"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70"/>
            <p:cNvSpPr/>
            <p:nvPr/>
          </p:nvSpPr>
          <p:spPr bwMode="auto">
            <a:xfrm>
              <a:off x="801687" y="7591425"/>
              <a:ext cx="117475" cy="239713"/>
            </a:xfrm>
            <a:custGeom>
              <a:avLst/>
              <a:gdLst>
                <a:gd name="T0" fmla="*/ 14 w 21"/>
                <a:gd name="T1" fmla="*/ 4 h 43"/>
                <a:gd name="T2" fmla="*/ 8 w 21"/>
                <a:gd name="T3" fmla="*/ 21 h 43"/>
                <a:gd name="T4" fmla="*/ 1 w 21"/>
                <a:gd name="T5" fmla="*/ 40 h 43"/>
                <a:gd name="T6" fmla="*/ 4 w 21"/>
                <a:gd name="T7" fmla="*/ 42 h 43"/>
                <a:gd name="T8" fmla="*/ 20 w 21"/>
                <a:gd name="T9" fmla="*/ 6 h 43"/>
                <a:gd name="T10" fmla="*/ 14 w 21"/>
                <a:gd name="T11" fmla="*/ 4 h 43"/>
              </a:gdLst>
              <a:ahLst/>
              <a:cxnLst>
                <a:cxn ang="0">
                  <a:pos x="T0" y="T1"/>
                </a:cxn>
                <a:cxn ang="0">
                  <a:pos x="T2" y="T3"/>
                </a:cxn>
                <a:cxn ang="0">
                  <a:pos x="T4" y="T5"/>
                </a:cxn>
                <a:cxn ang="0">
                  <a:pos x="T6" y="T7"/>
                </a:cxn>
                <a:cxn ang="0">
                  <a:pos x="T8" y="T9"/>
                </a:cxn>
                <a:cxn ang="0">
                  <a:pos x="T10" y="T11"/>
                </a:cxn>
              </a:cxnLst>
              <a:rect l="0" t="0" r="r" b="b"/>
              <a:pathLst>
                <a:path w="21" h="43">
                  <a:moveTo>
                    <a:pt x="14" y="4"/>
                  </a:moveTo>
                  <a:cubicBezTo>
                    <a:pt x="13" y="10"/>
                    <a:pt x="11" y="16"/>
                    <a:pt x="8" y="21"/>
                  </a:cubicBezTo>
                  <a:cubicBezTo>
                    <a:pt x="6" y="28"/>
                    <a:pt x="2" y="34"/>
                    <a:pt x="1" y="40"/>
                  </a:cubicBezTo>
                  <a:cubicBezTo>
                    <a:pt x="0" y="42"/>
                    <a:pt x="2" y="43"/>
                    <a:pt x="4" y="42"/>
                  </a:cubicBezTo>
                  <a:cubicBezTo>
                    <a:pt x="13" y="34"/>
                    <a:pt x="17" y="17"/>
                    <a:pt x="20" y="6"/>
                  </a:cubicBezTo>
                  <a:cubicBezTo>
                    <a:pt x="21" y="2"/>
                    <a:pt x="15" y="0"/>
                    <a:pt x="14"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1"/>
            <p:cNvSpPr/>
            <p:nvPr/>
          </p:nvSpPr>
          <p:spPr bwMode="auto">
            <a:xfrm>
              <a:off x="912812" y="7697788"/>
              <a:ext cx="106363" cy="150813"/>
            </a:xfrm>
            <a:custGeom>
              <a:avLst/>
              <a:gdLst>
                <a:gd name="T0" fmla="*/ 10 w 19"/>
                <a:gd name="T1" fmla="*/ 4 h 27"/>
                <a:gd name="T2" fmla="*/ 5 w 19"/>
                <a:gd name="T3" fmla="*/ 13 h 27"/>
                <a:gd name="T4" fmla="*/ 0 w 19"/>
                <a:gd name="T5" fmla="*/ 24 h 27"/>
                <a:gd name="T6" fmla="*/ 5 w 19"/>
                <a:gd name="T7" fmla="*/ 26 h 27"/>
                <a:gd name="T8" fmla="*/ 10 w 19"/>
                <a:gd name="T9" fmla="*/ 18 h 27"/>
                <a:gd name="T10" fmla="*/ 17 w 19"/>
                <a:gd name="T11" fmla="*/ 8 h 27"/>
                <a:gd name="T12" fmla="*/ 10 w 19"/>
                <a:gd name="T13" fmla="*/ 4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10" y="4"/>
                  </a:moveTo>
                  <a:cubicBezTo>
                    <a:pt x="8" y="7"/>
                    <a:pt x="6" y="10"/>
                    <a:pt x="5" y="13"/>
                  </a:cubicBezTo>
                  <a:cubicBezTo>
                    <a:pt x="3" y="17"/>
                    <a:pt x="1" y="20"/>
                    <a:pt x="0" y="24"/>
                  </a:cubicBezTo>
                  <a:cubicBezTo>
                    <a:pt x="0" y="26"/>
                    <a:pt x="3" y="27"/>
                    <a:pt x="5" y="26"/>
                  </a:cubicBezTo>
                  <a:cubicBezTo>
                    <a:pt x="7" y="24"/>
                    <a:pt x="9" y="21"/>
                    <a:pt x="10" y="18"/>
                  </a:cubicBezTo>
                  <a:cubicBezTo>
                    <a:pt x="12" y="15"/>
                    <a:pt x="15" y="11"/>
                    <a:pt x="17" y="8"/>
                  </a:cubicBezTo>
                  <a:cubicBezTo>
                    <a:pt x="19" y="4"/>
                    <a:pt x="12" y="0"/>
                    <a:pt x="10"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76" name="组合 122"/>
          <p:cNvGrpSpPr/>
          <p:nvPr/>
        </p:nvGrpSpPr>
        <p:grpSpPr>
          <a:xfrm>
            <a:off x="3404392" y="6073775"/>
            <a:ext cx="357188" cy="303213"/>
            <a:chOff x="2492375" y="6834188"/>
            <a:chExt cx="357188" cy="303213"/>
          </a:xfrm>
        </p:grpSpPr>
        <p:sp>
          <p:nvSpPr>
            <p:cNvPr id="77" name="Freeform 72"/>
            <p:cNvSpPr/>
            <p:nvPr/>
          </p:nvSpPr>
          <p:spPr bwMode="auto">
            <a:xfrm>
              <a:off x="2492375" y="6991350"/>
              <a:ext cx="77788" cy="134938"/>
            </a:xfrm>
            <a:custGeom>
              <a:avLst/>
              <a:gdLst>
                <a:gd name="T0" fmla="*/ 9 w 14"/>
                <a:gd name="T1" fmla="*/ 14 h 24"/>
                <a:gd name="T2" fmla="*/ 5 w 14"/>
                <a:gd name="T3" fmla="*/ 3 h 24"/>
                <a:gd name="T4" fmla="*/ 0 w 14"/>
                <a:gd name="T5" fmla="*/ 5 h 24"/>
                <a:gd name="T6" fmla="*/ 5 w 14"/>
                <a:gd name="T7" fmla="*/ 16 h 24"/>
                <a:gd name="T8" fmla="*/ 13 w 14"/>
                <a:gd name="T9" fmla="*/ 24 h 24"/>
                <a:gd name="T10" fmla="*/ 14 w 14"/>
                <a:gd name="T11" fmla="*/ 22 h 24"/>
                <a:gd name="T12" fmla="*/ 9 w 14"/>
                <a:gd name="T13" fmla="*/ 14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9" y="14"/>
                  </a:moveTo>
                  <a:cubicBezTo>
                    <a:pt x="7" y="11"/>
                    <a:pt x="6" y="7"/>
                    <a:pt x="5" y="3"/>
                  </a:cubicBezTo>
                  <a:cubicBezTo>
                    <a:pt x="4" y="0"/>
                    <a:pt x="0" y="2"/>
                    <a:pt x="0" y="5"/>
                  </a:cubicBezTo>
                  <a:cubicBezTo>
                    <a:pt x="1" y="9"/>
                    <a:pt x="3" y="13"/>
                    <a:pt x="5" y="16"/>
                  </a:cubicBezTo>
                  <a:cubicBezTo>
                    <a:pt x="6" y="19"/>
                    <a:pt x="9" y="24"/>
                    <a:pt x="13" y="24"/>
                  </a:cubicBezTo>
                  <a:cubicBezTo>
                    <a:pt x="14" y="23"/>
                    <a:pt x="14" y="23"/>
                    <a:pt x="14" y="22"/>
                  </a:cubicBezTo>
                  <a:cubicBezTo>
                    <a:pt x="14" y="19"/>
                    <a:pt x="11" y="16"/>
                    <a:pt x="9" y="1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3"/>
            <p:cNvSpPr/>
            <p:nvPr/>
          </p:nvSpPr>
          <p:spPr bwMode="auto">
            <a:xfrm>
              <a:off x="2552700" y="6834188"/>
              <a:ext cx="44450" cy="258763"/>
            </a:xfrm>
            <a:custGeom>
              <a:avLst/>
              <a:gdLst>
                <a:gd name="T0" fmla="*/ 8 w 8"/>
                <a:gd name="T1" fmla="*/ 4 h 46"/>
                <a:gd name="T2" fmla="*/ 2 w 8"/>
                <a:gd name="T3" fmla="*/ 3 h 46"/>
                <a:gd name="T4" fmla="*/ 5 w 8"/>
                <a:gd name="T5" fmla="*/ 44 h 46"/>
                <a:gd name="T6" fmla="*/ 8 w 8"/>
                <a:gd name="T7" fmla="*/ 44 h 46"/>
                <a:gd name="T8" fmla="*/ 8 w 8"/>
                <a:gd name="T9" fmla="*/ 4 h 46"/>
              </a:gdLst>
              <a:ahLst/>
              <a:cxnLst>
                <a:cxn ang="0">
                  <a:pos x="T0" y="T1"/>
                </a:cxn>
                <a:cxn ang="0">
                  <a:pos x="T2" y="T3"/>
                </a:cxn>
                <a:cxn ang="0">
                  <a:pos x="T4" y="T5"/>
                </a:cxn>
                <a:cxn ang="0">
                  <a:pos x="T6" y="T7"/>
                </a:cxn>
                <a:cxn ang="0">
                  <a:pos x="T8" y="T9"/>
                </a:cxn>
              </a:cxnLst>
              <a:rect l="0" t="0" r="r" b="b"/>
              <a:pathLst>
                <a:path w="8" h="46">
                  <a:moveTo>
                    <a:pt x="8" y="4"/>
                  </a:moveTo>
                  <a:cubicBezTo>
                    <a:pt x="8" y="1"/>
                    <a:pt x="3" y="0"/>
                    <a:pt x="2" y="3"/>
                  </a:cubicBezTo>
                  <a:cubicBezTo>
                    <a:pt x="0" y="17"/>
                    <a:pt x="0" y="31"/>
                    <a:pt x="5" y="44"/>
                  </a:cubicBezTo>
                  <a:cubicBezTo>
                    <a:pt x="6" y="46"/>
                    <a:pt x="8" y="46"/>
                    <a:pt x="8" y="44"/>
                  </a:cubicBezTo>
                  <a:cubicBezTo>
                    <a:pt x="7" y="31"/>
                    <a:pt x="6" y="17"/>
                    <a:pt x="8" y="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4"/>
            <p:cNvSpPr/>
            <p:nvPr/>
          </p:nvSpPr>
          <p:spPr bwMode="auto">
            <a:xfrm>
              <a:off x="2647950" y="6940550"/>
              <a:ext cx="66675" cy="163513"/>
            </a:xfrm>
            <a:custGeom>
              <a:avLst/>
              <a:gdLst>
                <a:gd name="T0" fmla="*/ 6 w 12"/>
                <a:gd name="T1" fmla="*/ 3 h 29"/>
                <a:gd name="T2" fmla="*/ 1 w 12"/>
                <a:gd name="T3" fmla="*/ 28 h 29"/>
                <a:gd name="T4" fmla="*/ 3 w 12"/>
                <a:gd name="T5" fmla="*/ 28 h 29"/>
                <a:gd name="T6" fmla="*/ 11 w 12"/>
                <a:gd name="T7" fmla="*/ 4 h 29"/>
                <a:gd name="T8" fmla="*/ 6 w 12"/>
                <a:gd name="T9" fmla="*/ 3 h 29"/>
              </a:gdLst>
              <a:ahLst/>
              <a:cxnLst>
                <a:cxn ang="0">
                  <a:pos x="T0" y="T1"/>
                </a:cxn>
                <a:cxn ang="0">
                  <a:pos x="T2" y="T3"/>
                </a:cxn>
                <a:cxn ang="0">
                  <a:pos x="T4" y="T5"/>
                </a:cxn>
                <a:cxn ang="0">
                  <a:pos x="T6" y="T7"/>
                </a:cxn>
                <a:cxn ang="0">
                  <a:pos x="T8" y="T9"/>
                </a:cxn>
              </a:cxnLst>
              <a:rect l="0" t="0" r="r" b="b"/>
              <a:pathLst>
                <a:path w="12" h="29">
                  <a:moveTo>
                    <a:pt x="6" y="3"/>
                  </a:moveTo>
                  <a:cubicBezTo>
                    <a:pt x="4" y="11"/>
                    <a:pt x="0" y="19"/>
                    <a:pt x="1" y="28"/>
                  </a:cubicBezTo>
                  <a:cubicBezTo>
                    <a:pt x="1" y="29"/>
                    <a:pt x="2" y="29"/>
                    <a:pt x="3" y="28"/>
                  </a:cubicBezTo>
                  <a:cubicBezTo>
                    <a:pt x="8" y="21"/>
                    <a:pt x="9" y="12"/>
                    <a:pt x="11" y="4"/>
                  </a:cubicBezTo>
                  <a:cubicBezTo>
                    <a:pt x="12" y="1"/>
                    <a:pt x="7" y="0"/>
                    <a:pt x="6"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75"/>
            <p:cNvSpPr/>
            <p:nvPr/>
          </p:nvSpPr>
          <p:spPr bwMode="auto">
            <a:xfrm>
              <a:off x="2736850" y="7002463"/>
              <a:ext cx="112713" cy="134938"/>
            </a:xfrm>
            <a:custGeom>
              <a:avLst/>
              <a:gdLst>
                <a:gd name="T0" fmla="*/ 15 w 20"/>
                <a:gd name="T1" fmla="*/ 2 h 24"/>
                <a:gd name="T2" fmla="*/ 8 w 20"/>
                <a:gd name="T3" fmla="*/ 12 h 24"/>
                <a:gd name="T4" fmla="*/ 1 w 20"/>
                <a:gd name="T5" fmla="*/ 21 h 24"/>
                <a:gd name="T6" fmla="*/ 3 w 20"/>
                <a:gd name="T7" fmla="*/ 24 h 24"/>
                <a:gd name="T8" fmla="*/ 12 w 20"/>
                <a:gd name="T9" fmla="*/ 16 h 24"/>
                <a:gd name="T10" fmla="*/ 20 w 20"/>
                <a:gd name="T11" fmla="*/ 4 h 24"/>
                <a:gd name="T12" fmla="*/ 15 w 20"/>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20" h="24">
                  <a:moveTo>
                    <a:pt x="15" y="2"/>
                  </a:moveTo>
                  <a:cubicBezTo>
                    <a:pt x="12" y="4"/>
                    <a:pt x="10" y="8"/>
                    <a:pt x="8" y="12"/>
                  </a:cubicBezTo>
                  <a:cubicBezTo>
                    <a:pt x="5" y="15"/>
                    <a:pt x="2" y="18"/>
                    <a:pt x="1" y="21"/>
                  </a:cubicBezTo>
                  <a:cubicBezTo>
                    <a:pt x="0" y="22"/>
                    <a:pt x="1" y="24"/>
                    <a:pt x="3" y="24"/>
                  </a:cubicBezTo>
                  <a:cubicBezTo>
                    <a:pt x="7" y="22"/>
                    <a:pt x="10" y="19"/>
                    <a:pt x="12" y="16"/>
                  </a:cubicBezTo>
                  <a:cubicBezTo>
                    <a:pt x="15" y="13"/>
                    <a:pt x="19" y="8"/>
                    <a:pt x="20" y="4"/>
                  </a:cubicBezTo>
                  <a:cubicBezTo>
                    <a:pt x="20" y="2"/>
                    <a:pt x="17" y="0"/>
                    <a:pt x="15"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125"/>
          <p:cNvGrpSpPr/>
          <p:nvPr/>
        </p:nvGrpSpPr>
        <p:grpSpPr>
          <a:xfrm>
            <a:off x="6959599" y="6440488"/>
            <a:ext cx="396875" cy="279400"/>
            <a:chOff x="6959600" y="7412038"/>
            <a:chExt cx="396875" cy="279400"/>
          </a:xfrm>
        </p:grpSpPr>
        <p:sp>
          <p:nvSpPr>
            <p:cNvPr id="82" name="Freeform 80"/>
            <p:cNvSpPr/>
            <p:nvPr/>
          </p:nvSpPr>
          <p:spPr bwMode="auto">
            <a:xfrm>
              <a:off x="6959600" y="7578725"/>
              <a:ext cx="95250" cy="106363"/>
            </a:xfrm>
            <a:custGeom>
              <a:avLst/>
              <a:gdLst>
                <a:gd name="T0" fmla="*/ 12 w 17"/>
                <a:gd name="T1" fmla="*/ 8 h 19"/>
                <a:gd name="T2" fmla="*/ 4 w 17"/>
                <a:gd name="T3" fmla="*/ 2 h 19"/>
                <a:gd name="T4" fmla="*/ 1 w 17"/>
                <a:gd name="T5" fmla="*/ 5 h 19"/>
                <a:gd name="T6" fmla="*/ 7 w 17"/>
                <a:gd name="T7" fmla="*/ 13 h 19"/>
                <a:gd name="T8" fmla="*/ 14 w 17"/>
                <a:gd name="T9" fmla="*/ 18 h 19"/>
                <a:gd name="T10" fmla="*/ 17 w 17"/>
                <a:gd name="T11" fmla="*/ 16 h 19"/>
                <a:gd name="T12" fmla="*/ 12 w 17"/>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7" h="19">
                  <a:moveTo>
                    <a:pt x="12" y="8"/>
                  </a:moveTo>
                  <a:cubicBezTo>
                    <a:pt x="9" y="6"/>
                    <a:pt x="7" y="4"/>
                    <a:pt x="4" y="2"/>
                  </a:cubicBezTo>
                  <a:cubicBezTo>
                    <a:pt x="3" y="0"/>
                    <a:pt x="0" y="3"/>
                    <a:pt x="1" y="5"/>
                  </a:cubicBezTo>
                  <a:cubicBezTo>
                    <a:pt x="3" y="8"/>
                    <a:pt x="5" y="10"/>
                    <a:pt x="7" y="13"/>
                  </a:cubicBezTo>
                  <a:cubicBezTo>
                    <a:pt x="9" y="15"/>
                    <a:pt x="11" y="17"/>
                    <a:pt x="14" y="18"/>
                  </a:cubicBezTo>
                  <a:cubicBezTo>
                    <a:pt x="16" y="19"/>
                    <a:pt x="17" y="17"/>
                    <a:pt x="17" y="16"/>
                  </a:cubicBezTo>
                  <a:cubicBezTo>
                    <a:pt x="16" y="13"/>
                    <a:pt x="14" y="11"/>
                    <a:pt x="12" y="8"/>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81"/>
            <p:cNvSpPr/>
            <p:nvPr/>
          </p:nvSpPr>
          <p:spPr bwMode="auto">
            <a:xfrm>
              <a:off x="7043737" y="7540625"/>
              <a:ext cx="55563" cy="106363"/>
            </a:xfrm>
            <a:custGeom>
              <a:avLst/>
              <a:gdLst>
                <a:gd name="T0" fmla="*/ 8 w 10"/>
                <a:gd name="T1" fmla="*/ 14 h 19"/>
                <a:gd name="T2" fmla="*/ 7 w 10"/>
                <a:gd name="T3" fmla="*/ 11 h 19"/>
                <a:gd name="T4" fmla="*/ 8 w 10"/>
                <a:gd name="T5" fmla="*/ 6 h 19"/>
                <a:gd name="T6" fmla="*/ 2 w 10"/>
                <a:gd name="T7" fmla="*/ 3 h 19"/>
                <a:gd name="T8" fmla="*/ 0 w 10"/>
                <a:gd name="T9" fmla="*/ 12 h 19"/>
                <a:gd name="T10" fmla="*/ 2 w 10"/>
                <a:gd name="T11" fmla="*/ 16 h 19"/>
                <a:gd name="T12" fmla="*/ 6 w 10"/>
                <a:gd name="T13" fmla="*/ 19 h 19"/>
                <a:gd name="T14" fmla="*/ 8 w 10"/>
                <a:gd name="T15" fmla="*/ 16 h 19"/>
                <a:gd name="T16" fmla="*/ 8 w 10"/>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9">
                  <a:moveTo>
                    <a:pt x="8" y="14"/>
                  </a:moveTo>
                  <a:cubicBezTo>
                    <a:pt x="7" y="13"/>
                    <a:pt x="7" y="12"/>
                    <a:pt x="7" y="11"/>
                  </a:cubicBezTo>
                  <a:cubicBezTo>
                    <a:pt x="6" y="10"/>
                    <a:pt x="7" y="8"/>
                    <a:pt x="8" y="6"/>
                  </a:cubicBezTo>
                  <a:cubicBezTo>
                    <a:pt x="10" y="3"/>
                    <a:pt x="5" y="0"/>
                    <a:pt x="2" y="3"/>
                  </a:cubicBezTo>
                  <a:cubicBezTo>
                    <a:pt x="1" y="6"/>
                    <a:pt x="0" y="9"/>
                    <a:pt x="0" y="12"/>
                  </a:cubicBezTo>
                  <a:cubicBezTo>
                    <a:pt x="0" y="13"/>
                    <a:pt x="1" y="15"/>
                    <a:pt x="2" y="16"/>
                  </a:cubicBezTo>
                  <a:cubicBezTo>
                    <a:pt x="3" y="18"/>
                    <a:pt x="4" y="18"/>
                    <a:pt x="6" y="19"/>
                  </a:cubicBezTo>
                  <a:cubicBezTo>
                    <a:pt x="7" y="19"/>
                    <a:pt x="9" y="18"/>
                    <a:pt x="8" y="16"/>
                  </a:cubicBezTo>
                  <a:cubicBezTo>
                    <a:pt x="8" y="15"/>
                    <a:pt x="8" y="15"/>
                    <a:pt x="8" y="14"/>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2"/>
            <p:cNvSpPr/>
            <p:nvPr/>
          </p:nvSpPr>
          <p:spPr bwMode="auto">
            <a:xfrm>
              <a:off x="7143750" y="7412038"/>
              <a:ext cx="117475" cy="246063"/>
            </a:xfrm>
            <a:custGeom>
              <a:avLst/>
              <a:gdLst>
                <a:gd name="T0" fmla="*/ 16 w 21"/>
                <a:gd name="T1" fmla="*/ 2 h 44"/>
                <a:gd name="T2" fmla="*/ 7 w 21"/>
                <a:gd name="T3" fmla="*/ 24 h 44"/>
                <a:gd name="T4" fmla="*/ 0 w 21"/>
                <a:gd name="T5" fmla="*/ 42 h 44"/>
                <a:gd name="T6" fmla="*/ 3 w 21"/>
                <a:gd name="T7" fmla="*/ 43 h 44"/>
                <a:gd name="T8" fmla="*/ 12 w 21"/>
                <a:gd name="T9" fmla="*/ 27 h 44"/>
                <a:gd name="T10" fmla="*/ 20 w 21"/>
                <a:gd name="T11" fmla="*/ 4 h 44"/>
                <a:gd name="T12" fmla="*/ 16 w 21"/>
                <a:gd name="T13" fmla="*/ 2 h 44"/>
              </a:gdLst>
              <a:ahLst/>
              <a:cxnLst>
                <a:cxn ang="0">
                  <a:pos x="T0" y="T1"/>
                </a:cxn>
                <a:cxn ang="0">
                  <a:pos x="T2" y="T3"/>
                </a:cxn>
                <a:cxn ang="0">
                  <a:pos x="T4" y="T5"/>
                </a:cxn>
                <a:cxn ang="0">
                  <a:pos x="T6" y="T7"/>
                </a:cxn>
                <a:cxn ang="0">
                  <a:pos x="T8" y="T9"/>
                </a:cxn>
                <a:cxn ang="0">
                  <a:pos x="T10" y="T11"/>
                </a:cxn>
                <a:cxn ang="0">
                  <a:pos x="T12" y="T13"/>
                </a:cxn>
              </a:cxnLst>
              <a:rect l="0" t="0" r="r" b="b"/>
              <a:pathLst>
                <a:path w="21" h="44">
                  <a:moveTo>
                    <a:pt x="16" y="2"/>
                  </a:moveTo>
                  <a:cubicBezTo>
                    <a:pt x="13" y="10"/>
                    <a:pt x="10" y="17"/>
                    <a:pt x="7" y="24"/>
                  </a:cubicBezTo>
                  <a:cubicBezTo>
                    <a:pt x="4" y="30"/>
                    <a:pt x="0" y="36"/>
                    <a:pt x="0" y="42"/>
                  </a:cubicBezTo>
                  <a:cubicBezTo>
                    <a:pt x="0" y="44"/>
                    <a:pt x="2" y="44"/>
                    <a:pt x="3" y="43"/>
                  </a:cubicBezTo>
                  <a:cubicBezTo>
                    <a:pt x="8" y="39"/>
                    <a:pt x="10" y="32"/>
                    <a:pt x="12" y="27"/>
                  </a:cubicBezTo>
                  <a:cubicBezTo>
                    <a:pt x="15" y="19"/>
                    <a:pt x="18" y="12"/>
                    <a:pt x="20" y="4"/>
                  </a:cubicBezTo>
                  <a:cubicBezTo>
                    <a:pt x="21" y="2"/>
                    <a:pt x="17" y="0"/>
                    <a:pt x="16" y="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83"/>
            <p:cNvSpPr/>
            <p:nvPr/>
          </p:nvSpPr>
          <p:spPr bwMode="auto">
            <a:xfrm>
              <a:off x="7227887" y="7534275"/>
              <a:ext cx="128588" cy="157163"/>
            </a:xfrm>
            <a:custGeom>
              <a:avLst/>
              <a:gdLst>
                <a:gd name="T0" fmla="*/ 18 w 23"/>
                <a:gd name="T1" fmla="*/ 1 h 28"/>
                <a:gd name="T2" fmla="*/ 9 w 23"/>
                <a:gd name="T3" fmla="*/ 14 h 28"/>
                <a:gd name="T4" fmla="*/ 0 w 23"/>
                <a:gd name="T5" fmla="*/ 25 h 28"/>
                <a:gd name="T6" fmla="*/ 2 w 23"/>
                <a:gd name="T7" fmla="*/ 27 h 28"/>
                <a:gd name="T8" fmla="*/ 15 w 23"/>
                <a:gd name="T9" fmla="*/ 17 h 28"/>
                <a:gd name="T10" fmla="*/ 22 w 23"/>
                <a:gd name="T11" fmla="*/ 3 h 28"/>
                <a:gd name="T12" fmla="*/ 18 w 23"/>
                <a:gd name="T13" fmla="*/ 1 h 28"/>
              </a:gdLst>
              <a:ahLst/>
              <a:cxnLst>
                <a:cxn ang="0">
                  <a:pos x="T0" y="T1"/>
                </a:cxn>
                <a:cxn ang="0">
                  <a:pos x="T2" y="T3"/>
                </a:cxn>
                <a:cxn ang="0">
                  <a:pos x="T4" y="T5"/>
                </a:cxn>
                <a:cxn ang="0">
                  <a:pos x="T6" y="T7"/>
                </a:cxn>
                <a:cxn ang="0">
                  <a:pos x="T8" y="T9"/>
                </a:cxn>
                <a:cxn ang="0">
                  <a:pos x="T10" y="T11"/>
                </a:cxn>
                <a:cxn ang="0">
                  <a:pos x="T12" y="T13"/>
                </a:cxn>
              </a:cxnLst>
              <a:rect l="0" t="0" r="r" b="b"/>
              <a:pathLst>
                <a:path w="23" h="28">
                  <a:moveTo>
                    <a:pt x="18" y="1"/>
                  </a:moveTo>
                  <a:cubicBezTo>
                    <a:pt x="15" y="4"/>
                    <a:pt x="12" y="10"/>
                    <a:pt x="9" y="14"/>
                  </a:cubicBezTo>
                  <a:cubicBezTo>
                    <a:pt x="6" y="17"/>
                    <a:pt x="3" y="21"/>
                    <a:pt x="0" y="25"/>
                  </a:cubicBezTo>
                  <a:cubicBezTo>
                    <a:pt x="0" y="26"/>
                    <a:pt x="1" y="28"/>
                    <a:pt x="2" y="27"/>
                  </a:cubicBezTo>
                  <a:cubicBezTo>
                    <a:pt x="7" y="25"/>
                    <a:pt x="11" y="22"/>
                    <a:pt x="15" y="17"/>
                  </a:cubicBezTo>
                  <a:cubicBezTo>
                    <a:pt x="18" y="13"/>
                    <a:pt x="22" y="8"/>
                    <a:pt x="22" y="3"/>
                  </a:cubicBezTo>
                  <a:cubicBezTo>
                    <a:pt x="23" y="1"/>
                    <a:pt x="20" y="0"/>
                    <a:pt x="18" y="1"/>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6" name="Freeform 84"/>
          <p:cNvSpPr/>
          <p:nvPr/>
        </p:nvSpPr>
        <p:spPr bwMode="auto">
          <a:xfrm>
            <a:off x="7975600" y="5922963"/>
            <a:ext cx="122238" cy="139700"/>
          </a:xfrm>
          <a:custGeom>
            <a:avLst/>
            <a:gdLst>
              <a:gd name="T0" fmla="*/ 21 w 22"/>
              <a:gd name="T1" fmla="*/ 7 h 25"/>
              <a:gd name="T2" fmla="*/ 15 w 22"/>
              <a:gd name="T3" fmla="*/ 7 h 25"/>
              <a:gd name="T4" fmla="*/ 15 w 22"/>
              <a:gd name="T5" fmla="*/ 16 h 25"/>
              <a:gd name="T6" fmla="*/ 14 w 22"/>
              <a:gd name="T7" fmla="*/ 18 h 25"/>
              <a:gd name="T8" fmla="*/ 11 w 22"/>
              <a:gd name="T9" fmla="*/ 14 h 25"/>
              <a:gd name="T10" fmla="*/ 4 w 22"/>
              <a:gd name="T11" fmla="*/ 2 h 25"/>
              <a:gd name="T12" fmla="*/ 0 w 22"/>
              <a:gd name="T13" fmla="*/ 3 h 25"/>
              <a:gd name="T14" fmla="*/ 6 w 22"/>
              <a:gd name="T15" fmla="*/ 15 h 25"/>
              <a:gd name="T16" fmla="*/ 15 w 22"/>
              <a:gd name="T17" fmla="*/ 23 h 25"/>
              <a:gd name="T18" fmla="*/ 15 w 22"/>
              <a:gd name="T19" fmla="*/ 24 h 25"/>
              <a:gd name="T20" fmla="*/ 17 w 22"/>
              <a:gd name="T21" fmla="*/ 24 h 25"/>
              <a:gd name="T22" fmla="*/ 21 w 22"/>
              <a:gd name="T23"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5">
                <a:moveTo>
                  <a:pt x="21" y="7"/>
                </a:moveTo>
                <a:cubicBezTo>
                  <a:pt x="21" y="3"/>
                  <a:pt x="15" y="3"/>
                  <a:pt x="15" y="7"/>
                </a:cubicBezTo>
                <a:cubicBezTo>
                  <a:pt x="15" y="10"/>
                  <a:pt x="15" y="13"/>
                  <a:pt x="15" y="16"/>
                </a:cubicBezTo>
                <a:cubicBezTo>
                  <a:pt x="14" y="17"/>
                  <a:pt x="14" y="17"/>
                  <a:pt x="14" y="18"/>
                </a:cubicBezTo>
                <a:cubicBezTo>
                  <a:pt x="13" y="16"/>
                  <a:pt x="12" y="15"/>
                  <a:pt x="11" y="14"/>
                </a:cubicBezTo>
                <a:cubicBezTo>
                  <a:pt x="8" y="10"/>
                  <a:pt x="6" y="6"/>
                  <a:pt x="4" y="2"/>
                </a:cubicBezTo>
                <a:cubicBezTo>
                  <a:pt x="3" y="0"/>
                  <a:pt x="0" y="1"/>
                  <a:pt x="0" y="3"/>
                </a:cubicBezTo>
                <a:cubicBezTo>
                  <a:pt x="2" y="8"/>
                  <a:pt x="4" y="12"/>
                  <a:pt x="6" y="15"/>
                </a:cubicBezTo>
                <a:cubicBezTo>
                  <a:pt x="8" y="18"/>
                  <a:pt x="11" y="23"/>
                  <a:pt x="15" y="23"/>
                </a:cubicBezTo>
                <a:cubicBezTo>
                  <a:pt x="15" y="23"/>
                  <a:pt x="15" y="24"/>
                  <a:pt x="15" y="24"/>
                </a:cubicBezTo>
                <a:cubicBezTo>
                  <a:pt x="15" y="25"/>
                  <a:pt x="16" y="25"/>
                  <a:pt x="17" y="24"/>
                </a:cubicBezTo>
                <a:cubicBezTo>
                  <a:pt x="22" y="22"/>
                  <a:pt x="21" y="12"/>
                  <a:pt x="21" y="7"/>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5"/>
          <p:cNvSpPr/>
          <p:nvPr/>
        </p:nvSpPr>
        <p:spPr bwMode="auto">
          <a:xfrm>
            <a:off x="8148637" y="5905500"/>
            <a:ext cx="66675" cy="139700"/>
          </a:xfrm>
          <a:custGeom>
            <a:avLst/>
            <a:gdLst>
              <a:gd name="T0" fmla="*/ 6 w 12"/>
              <a:gd name="T1" fmla="*/ 3 h 25"/>
              <a:gd name="T2" fmla="*/ 2 w 12"/>
              <a:gd name="T3" fmla="*/ 13 h 25"/>
              <a:gd name="T4" fmla="*/ 0 w 12"/>
              <a:gd name="T5" fmla="*/ 23 h 25"/>
              <a:gd name="T6" fmla="*/ 4 w 12"/>
              <a:gd name="T7" fmla="*/ 24 h 25"/>
              <a:gd name="T8" fmla="*/ 8 w 12"/>
              <a:gd name="T9" fmla="*/ 15 h 25"/>
              <a:gd name="T10" fmla="*/ 11 w 12"/>
              <a:gd name="T11" fmla="*/ 4 h 25"/>
              <a:gd name="T12" fmla="*/ 6 w 12"/>
              <a:gd name="T13" fmla="*/ 3 h 25"/>
            </a:gdLst>
            <a:ahLst/>
            <a:cxnLst>
              <a:cxn ang="0">
                <a:pos x="T0" y="T1"/>
              </a:cxn>
              <a:cxn ang="0">
                <a:pos x="T2" y="T3"/>
              </a:cxn>
              <a:cxn ang="0">
                <a:pos x="T4" y="T5"/>
              </a:cxn>
              <a:cxn ang="0">
                <a:pos x="T6" y="T7"/>
              </a:cxn>
              <a:cxn ang="0">
                <a:pos x="T8" y="T9"/>
              </a:cxn>
              <a:cxn ang="0">
                <a:pos x="T10" y="T11"/>
              </a:cxn>
              <a:cxn ang="0">
                <a:pos x="T12" y="T13"/>
              </a:cxn>
            </a:cxnLst>
            <a:rect l="0" t="0" r="r" b="b"/>
            <a:pathLst>
              <a:path w="12" h="25">
                <a:moveTo>
                  <a:pt x="6" y="3"/>
                </a:moveTo>
                <a:cubicBezTo>
                  <a:pt x="5" y="6"/>
                  <a:pt x="3" y="10"/>
                  <a:pt x="2" y="13"/>
                </a:cubicBezTo>
                <a:cubicBezTo>
                  <a:pt x="1" y="16"/>
                  <a:pt x="0" y="20"/>
                  <a:pt x="0" y="23"/>
                </a:cubicBezTo>
                <a:cubicBezTo>
                  <a:pt x="0" y="25"/>
                  <a:pt x="3" y="25"/>
                  <a:pt x="4" y="24"/>
                </a:cubicBezTo>
                <a:cubicBezTo>
                  <a:pt x="6" y="21"/>
                  <a:pt x="7" y="18"/>
                  <a:pt x="8" y="15"/>
                </a:cubicBezTo>
                <a:cubicBezTo>
                  <a:pt x="9" y="11"/>
                  <a:pt x="10" y="8"/>
                  <a:pt x="11" y="4"/>
                </a:cubicBezTo>
                <a:cubicBezTo>
                  <a:pt x="12" y="1"/>
                  <a:pt x="7" y="0"/>
                  <a:pt x="6"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6"/>
          <p:cNvSpPr/>
          <p:nvPr/>
        </p:nvSpPr>
        <p:spPr bwMode="auto">
          <a:xfrm>
            <a:off x="8204200" y="5967413"/>
            <a:ext cx="111125" cy="111125"/>
          </a:xfrm>
          <a:custGeom>
            <a:avLst/>
            <a:gdLst>
              <a:gd name="T0" fmla="*/ 13 w 20"/>
              <a:gd name="T1" fmla="*/ 3 h 20"/>
              <a:gd name="T2" fmla="*/ 1 w 20"/>
              <a:gd name="T3" fmla="*/ 18 h 20"/>
              <a:gd name="T4" fmla="*/ 2 w 20"/>
              <a:gd name="T5" fmla="*/ 20 h 20"/>
              <a:gd name="T6" fmla="*/ 18 w 20"/>
              <a:gd name="T7" fmla="*/ 6 h 20"/>
              <a:gd name="T8" fmla="*/ 13 w 20"/>
              <a:gd name="T9" fmla="*/ 3 h 20"/>
            </a:gdLst>
            <a:ahLst/>
            <a:cxnLst>
              <a:cxn ang="0">
                <a:pos x="T0" y="T1"/>
              </a:cxn>
              <a:cxn ang="0">
                <a:pos x="T2" y="T3"/>
              </a:cxn>
              <a:cxn ang="0">
                <a:pos x="T4" y="T5"/>
              </a:cxn>
              <a:cxn ang="0">
                <a:pos x="T6" y="T7"/>
              </a:cxn>
              <a:cxn ang="0">
                <a:pos x="T8" y="T9"/>
              </a:cxn>
            </a:cxnLst>
            <a:rect l="0" t="0" r="r" b="b"/>
            <a:pathLst>
              <a:path w="20" h="20">
                <a:moveTo>
                  <a:pt x="13" y="3"/>
                </a:moveTo>
                <a:cubicBezTo>
                  <a:pt x="10" y="9"/>
                  <a:pt x="5" y="13"/>
                  <a:pt x="1" y="18"/>
                </a:cubicBezTo>
                <a:cubicBezTo>
                  <a:pt x="0" y="19"/>
                  <a:pt x="2" y="20"/>
                  <a:pt x="2" y="20"/>
                </a:cubicBezTo>
                <a:cubicBezTo>
                  <a:pt x="10" y="19"/>
                  <a:pt x="15" y="12"/>
                  <a:pt x="18" y="6"/>
                </a:cubicBezTo>
                <a:cubicBezTo>
                  <a:pt x="20" y="3"/>
                  <a:pt x="15" y="0"/>
                  <a:pt x="13"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9" name="组合 129"/>
          <p:cNvGrpSpPr/>
          <p:nvPr/>
        </p:nvGrpSpPr>
        <p:grpSpPr>
          <a:xfrm>
            <a:off x="4583109" y="6475412"/>
            <a:ext cx="373063" cy="228600"/>
            <a:chOff x="4221162" y="6359525"/>
            <a:chExt cx="373063" cy="228600"/>
          </a:xfrm>
        </p:grpSpPr>
        <p:sp>
          <p:nvSpPr>
            <p:cNvPr id="90" name="Freeform 87"/>
            <p:cNvSpPr/>
            <p:nvPr/>
          </p:nvSpPr>
          <p:spPr bwMode="auto">
            <a:xfrm>
              <a:off x="4221162" y="6454775"/>
              <a:ext cx="106363" cy="122238"/>
            </a:xfrm>
            <a:custGeom>
              <a:avLst/>
              <a:gdLst>
                <a:gd name="T0" fmla="*/ 14 w 19"/>
                <a:gd name="T1" fmla="*/ 12 h 22"/>
                <a:gd name="T2" fmla="*/ 4 w 19"/>
                <a:gd name="T3" fmla="*/ 1 h 22"/>
                <a:gd name="T4" fmla="*/ 1 w 19"/>
                <a:gd name="T5" fmla="*/ 3 h 22"/>
                <a:gd name="T6" fmla="*/ 8 w 19"/>
                <a:gd name="T7" fmla="*/ 14 h 22"/>
                <a:gd name="T8" fmla="*/ 17 w 19"/>
                <a:gd name="T9" fmla="*/ 22 h 22"/>
                <a:gd name="T10" fmla="*/ 18 w 19"/>
                <a:gd name="T11" fmla="*/ 21 h 22"/>
                <a:gd name="T12" fmla="*/ 14 w 19"/>
                <a:gd name="T13" fmla="*/ 12 h 22"/>
              </a:gdLst>
              <a:ahLst/>
              <a:cxnLst>
                <a:cxn ang="0">
                  <a:pos x="T0" y="T1"/>
                </a:cxn>
                <a:cxn ang="0">
                  <a:pos x="T2" y="T3"/>
                </a:cxn>
                <a:cxn ang="0">
                  <a:pos x="T4" y="T5"/>
                </a:cxn>
                <a:cxn ang="0">
                  <a:pos x="T6" y="T7"/>
                </a:cxn>
                <a:cxn ang="0">
                  <a:pos x="T8" y="T9"/>
                </a:cxn>
                <a:cxn ang="0">
                  <a:pos x="T10" y="T11"/>
                </a:cxn>
                <a:cxn ang="0">
                  <a:pos x="T12" y="T13"/>
                </a:cxn>
              </a:cxnLst>
              <a:rect l="0" t="0" r="r" b="b"/>
              <a:pathLst>
                <a:path w="19" h="22">
                  <a:moveTo>
                    <a:pt x="14" y="12"/>
                  </a:moveTo>
                  <a:cubicBezTo>
                    <a:pt x="11" y="8"/>
                    <a:pt x="8" y="4"/>
                    <a:pt x="4" y="1"/>
                  </a:cubicBezTo>
                  <a:cubicBezTo>
                    <a:pt x="3" y="0"/>
                    <a:pt x="0" y="2"/>
                    <a:pt x="1" y="3"/>
                  </a:cubicBezTo>
                  <a:cubicBezTo>
                    <a:pt x="2" y="7"/>
                    <a:pt x="5" y="11"/>
                    <a:pt x="8" y="14"/>
                  </a:cubicBezTo>
                  <a:cubicBezTo>
                    <a:pt x="10" y="18"/>
                    <a:pt x="13" y="22"/>
                    <a:pt x="17" y="22"/>
                  </a:cubicBezTo>
                  <a:cubicBezTo>
                    <a:pt x="18" y="22"/>
                    <a:pt x="18" y="22"/>
                    <a:pt x="18" y="21"/>
                  </a:cubicBezTo>
                  <a:cubicBezTo>
                    <a:pt x="19" y="17"/>
                    <a:pt x="16" y="14"/>
                    <a:pt x="14" y="1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88"/>
            <p:cNvSpPr/>
            <p:nvPr/>
          </p:nvSpPr>
          <p:spPr bwMode="auto">
            <a:xfrm>
              <a:off x="4327525" y="6454775"/>
              <a:ext cx="60325" cy="128588"/>
            </a:xfrm>
            <a:custGeom>
              <a:avLst/>
              <a:gdLst>
                <a:gd name="T0" fmla="*/ 10 w 11"/>
                <a:gd name="T1" fmla="*/ 16 h 23"/>
                <a:gd name="T2" fmla="*/ 7 w 11"/>
                <a:gd name="T3" fmla="*/ 4 h 23"/>
                <a:gd name="T4" fmla="*/ 1 w 11"/>
                <a:gd name="T5" fmla="*/ 6 h 23"/>
                <a:gd name="T6" fmla="*/ 3 w 11"/>
                <a:gd name="T7" fmla="*/ 16 h 23"/>
                <a:gd name="T8" fmla="*/ 7 w 11"/>
                <a:gd name="T9" fmla="*/ 23 h 23"/>
                <a:gd name="T10" fmla="*/ 9 w 11"/>
                <a:gd name="T11" fmla="*/ 23 h 23"/>
                <a:gd name="T12" fmla="*/ 10 w 11"/>
                <a:gd name="T13" fmla="*/ 16 h 23"/>
              </a:gdLst>
              <a:ahLst/>
              <a:cxnLst>
                <a:cxn ang="0">
                  <a:pos x="T0" y="T1"/>
                </a:cxn>
                <a:cxn ang="0">
                  <a:pos x="T2" y="T3"/>
                </a:cxn>
                <a:cxn ang="0">
                  <a:pos x="T4" y="T5"/>
                </a:cxn>
                <a:cxn ang="0">
                  <a:pos x="T6" y="T7"/>
                </a:cxn>
                <a:cxn ang="0">
                  <a:pos x="T8" y="T9"/>
                </a:cxn>
                <a:cxn ang="0">
                  <a:pos x="T10" y="T11"/>
                </a:cxn>
                <a:cxn ang="0">
                  <a:pos x="T12" y="T13"/>
                </a:cxn>
              </a:cxnLst>
              <a:rect l="0" t="0" r="r" b="b"/>
              <a:pathLst>
                <a:path w="11" h="23">
                  <a:moveTo>
                    <a:pt x="10" y="16"/>
                  </a:moveTo>
                  <a:cubicBezTo>
                    <a:pt x="9" y="12"/>
                    <a:pt x="8" y="8"/>
                    <a:pt x="7" y="4"/>
                  </a:cubicBezTo>
                  <a:cubicBezTo>
                    <a:pt x="6" y="0"/>
                    <a:pt x="0" y="2"/>
                    <a:pt x="1" y="6"/>
                  </a:cubicBezTo>
                  <a:cubicBezTo>
                    <a:pt x="3" y="16"/>
                    <a:pt x="3" y="16"/>
                    <a:pt x="3" y="16"/>
                  </a:cubicBezTo>
                  <a:cubicBezTo>
                    <a:pt x="3" y="19"/>
                    <a:pt x="4" y="22"/>
                    <a:pt x="7" y="23"/>
                  </a:cubicBezTo>
                  <a:cubicBezTo>
                    <a:pt x="7" y="23"/>
                    <a:pt x="8" y="23"/>
                    <a:pt x="9" y="23"/>
                  </a:cubicBezTo>
                  <a:cubicBezTo>
                    <a:pt x="11" y="20"/>
                    <a:pt x="10" y="18"/>
                    <a:pt x="10" y="16"/>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89"/>
            <p:cNvSpPr/>
            <p:nvPr/>
          </p:nvSpPr>
          <p:spPr bwMode="auto">
            <a:xfrm>
              <a:off x="4410075" y="6359525"/>
              <a:ext cx="95250" cy="228600"/>
            </a:xfrm>
            <a:custGeom>
              <a:avLst/>
              <a:gdLst>
                <a:gd name="T0" fmla="*/ 10 w 17"/>
                <a:gd name="T1" fmla="*/ 3 h 41"/>
                <a:gd name="T2" fmla="*/ 0 w 17"/>
                <a:gd name="T3" fmla="*/ 40 h 41"/>
                <a:gd name="T4" fmla="*/ 2 w 17"/>
                <a:gd name="T5" fmla="*/ 40 h 41"/>
                <a:gd name="T6" fmla="*/ 15 w 17"/>
                <a:gd name="T7" fmla="*/ 6 h 41"/>
                <a:gd name="T8" fmla="*/ 10 w 17"/>
                <a:gd name="T9" fmla="*/ 3 h 41"/>
              </a:gdLst>
              <a:ahLst/>
              <a:cxnLst>
                <a:cxn ang="0">
                  <a:pos x="T0" y="T1"/>
                </a:cxn>
                <a:cxn ang="0">
                  <a:pos x="T2" y="T3"/>
                </a:cxn>
                <a:cxn ang="0">
                  <a:pos x="T4" y="T5"/>
                </a:cxn>
                <a:cxn ang="0">
                  <a:pos x="T6" y="T7"/>
                </a:cxn>
                <a:cxn ang="0">
                  <a:pos x="T8" y="T9"/>
                </a:cxn>
              </a:cxnLst>
              <a:rect l="0" t="0" r="r" b="b"/>
              <a:pathLst>
                <a:path w="17" h="41">
                  <a:moveTo>
                    <a:pt x="10" y="3"/>
                  </a:moveTo>
                  <a:cubicBezTo>
                    <a:pt x="5" y="15"/>
                    <a:pt x="0" y="27"/>
                    <a:pt x="0" y="40"/>
                  </a:cubicBezTo>
                  <a:cubicBezTo>
                    <a:pt x="0" y="41"/>
                    <a:pt x="1" y="41"/>
                    <a:pt x="2" y="40"/>
                  </a:cubicBezTo>
                  <a:cubicBezTo>
                    <a:pt x="7" y="29"/>
                    <a:pt x="10" y="18"/>
                    <a:pt x="15" y="6"/>
                  </a:cubicBezTo>
                  <a:cubicBezTo>
                    <a:pt x="17" y="3"/>
                    <a:pt x="12" y="0"/>
                    <a:pt x="10"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90"/>
            <p:cNvSpPr/>
            <p:nvPr/>
          </p:nvSpPr>
          <p:spPr bwMode="auto">
            <a:xfrm>
              <a:off x="4511675" y="6448425"/>
              <a:ext cx="82550" cy="128588"/>
            </a:xfrm>
            <a:custGeom>
              <a:avLst/>
              <a:gdLst>
                <a:gd name="T0" fmla="*/ 6 w 15"/>
                <a:gd name="T1" fmla="*/ 5 h 23"/>
                <a:gd name="T2" fmla="*/ 2 w 15"/>
                <a:gd name="T3" fmla="*/ 21 h 23"/>
                <a:gd name="T4" fmla="*/ 4 w 15"/>
                <a:gd name="T5" fmla="*/ 22 h 23"/>
                <a:gd name="T6" fmla="*/ 13 w 15"/>
                <a:gd name="T7" fmla="*/ 8 h 23"/>
                <a:gd name="T8" fmla="*/ 6 w 15"/>
                <a:gd name="T9" fmla="*/ 5 h 23"/>
              </a:gdLst>
              <a:ahLst/>
              <a:cxnLst>
                <a:cxn ang="0">
                  <a:pos x="T0" y="T1"/>
                </a:cxn>
                <a:cxn ang="0">
                  <a:pos x="T2" y="T3"/>
                </a:cxn>
                <a:cxn ang="0">
                  <a:pos x="T4" y="T5"/>
                </a:cxn>
                <a:cxn ang="0">
                  <a:pos x="T6" y="T7"/>
                </a:cxn>
                <a:cxn ang="0">
                  <a:pos x="T8" y="T9"/>
                </a:cxn>
              </a:cxnLst>
              <a:rect l="0" t="0" r="r" b="b"/>
              <a:pathLst>
                <a:path w="15" h="23">
                  <a:moveTo>
                    <a:pt x="6" y="5"/>
                  </a:moveTo>
                  <a:cubicBezTo>
                    <a:pt x="4" y="10"/>
                    <a:pt x="0" y="16"/>
                    <a:pt x="2" y="21"/>
                  </a:cubicBezTo>
                  <a:cubicBezTo>
                    <a:pt x="2" y="22"/>
                    <a:pt x="3" y="23"/>
                    <a:pt x="4" y="22"/>
                  </a:cubicBezTo>
                  <a:cubicBezTo>
                    <a:pt x="9" y="20"/>
                    <a:pt x="11" y="13"/>
                    <a:pt x="13" y="8"/>
                  </a:cubicBezTo>
                  <a:cubicBezTo>
                    <a:pt x="15" y="3"/>
                    <a:pt x="8" y="0"/>
                    <a:pt x="6" y="5"/>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4" name="组合 127"/>
          <p:cNvGrpSpPr/>
          <p:nvPr/>
        </p:nvGrpSpPr>
        <p:grpSpPr>
          <a:xfrm>
            <a:off x="11322050" y="6610350"/>
            <a:ext cx="317500" cy="157163"/>
            <a:chOff x="11322050" y="6610350"/>
            <a:chExt cx="317500" cy="157163"/>
          </a:xfrm>
        </p:grpSpPr>
        <p:sp>
          <p:nvSpPr>
            <p:cNvPr id="95" name="Freeform 91"/>
            <p:cNvSpPr/>
            <p:nvPr/>
          </p:nvSpPr>
          <p:spPr bwMode="auto">
            <a:xfrm>
              <a:off x="11322050" y="6610350"/>
              <a:ext cx="111125" cy="146050"/>
            </a:xfrm>
            <a:custGeom>
              <a:avLst/>
              <a:gdLst>
                <a:gd name="T0" fmla="*/ 19 w 20"/>
                <a:gd name="T1" fmla="*/ 22 h 26"/>
                <a:gd name="T2" fmla="*/ 12 w 20"/>
                <a:gd name="T3" fmla="*/ 11 h 26"/>
                <a:gd name="T4" fmla="*/ 4 w 20"/>
                <a:gd name="T5" fmla="*/ 1 h 26"/>
                <a:gd name="T6" fmla="*/ 0 w 20"/>
                <a:gd name="T7" fmla="*/ 3 h 26"/>
                <a:gd name="T8" fmla="*/ 7 w 20"/>
                <a:gd name="T9" fmla="*/ 14 h 26"/>
                <a:gd name="T10" fmla="*/ 15 w 20"/>
                <a:gd name="T11" fmla="*/ 24 h 26"/>
                <a:gd name="T12" fmla="*/ 19 w 20"/>
                <a:gd name="T13" fmla="*/ 22 h 26"/>
              </a:gdLst>
              <a:ahLst/>
              <a:cxnLst>
                <a:cxn ang="0">
                  <a:pos x="T0" y="T1"/>
                </a:cxn>
                <a:cxn ang="0">
                  <a:pos x="T2" y="T3"/>
                </a:cxn>
                <a:cxn ang="0">
                  <a:pos x="T4" y="T5"/>
                </a:cxn>
                <a:cxn ang="0">
                  <a:pos x="T6" y="T7"/>
                </a:cxn>
                <a:cxn ang="0">
                  <a:pos x="T8" y="T9"/>
                </a:cxn>
                <a:cxn ang="0">
                  <a:pos x="T10" y="T11"/>
                </a:cxn>
                <a:cxn ang="0">
                  <a:pos x="T12" y="T13"/>
                </a:cxn>
              </a:cxnLst>
              <a:rect l="0" t="0" r="r" b="b"/>
              <a:pathLst>
                <a:path w="20" h="26">
                  <a:moveTo>
                    <a:pt x="19" y="22"/>
                  </a:moveTo>
                  <a:cubicBezTo>
                    <a:pt x="17" y="18"/>
                    <a:pt x="15" y="15"/>
                    <a:pt x="12" y="11"/>
                  </a:cubicBezTo>
                  <a:cubicBezTo>
                    <a:pt x="10" y="8"/>
                    <a:pt x="7" y="3"/>
                    <a:pt x="4" y="1"/>
                  </a:cubicBezTo>
                  <a:cubicBezTo>
                    <a:pt x="3" y="0"/>
                    <a:pt x="0" y="1"/>
                    <a:pt x="0" y="3"/>
                  </a:cubicBezTo>
                  <a:cubicBezTo>
                    <a:pt x="2" y="7"/>
                    <a:pt x="5" y="11"/>
                    <a:pt x="7" y="14"/>
                  </a:cubicBezTo>
                  <a:cubicBezTo>
                    <a:pt x="9" y="18"/>
                    <a:pt x="12" y="21"/>
                    <a:pt x="15" y="24"/>
                  </a:cubicBezTo>
                  <a:cubicBezTo>
                    <a:pt x="17" y="26"/>
                    <a:pt x="20" y="24"/>
                    <a:pt x="19" y="22"/>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2"/>
            <p:cNvSpPr/>
            <p:nvPr/>
          </p:nvSpPr>
          <p:spPr bwMode="auto">
            <a:xfrm>
              <a:off x="11439525" y="6610350"/>
              <a:ext cx="44450" cy="152400"/>
            </a:xfrm>
            <a:custGeom>
              <a:avLst/>
              <a:gdLst>
                <a:gd name="T0" fmla="*/ 2 w 8"/>
                <a:gd name="T1" fmla="*/ 3 h 27"/>
                <a:gd name="T2" fmla="*/ 0 w 8"/>
                <a:gd name="T3" fmla="*/ 24 h 27"/>
                <a:gd name="T4" fmla="*/ 4 w 8"/>
                <a:gd name="T5" fmla="*/ 25 h 27"/>
                <a:gd name="T6" fmla="*/ 8 w 8"/>
                <a:gd name="T7" fmla="*/ 4 h 27"/>
                <a:gd name="T8" fmla="*/ 2 w 8"/>
                <a:gd name="T9" fmla="*/ 3 h 27"/>
              </a:gdLst>
              <a:ahLst/>
              <a:cxnLst>
                <a:cxn ang="0">
                  <a:pos x="T0" y="T1"/>
                </a:cxn>
                <a:cxn ang="0">
                  <a:pos x="T2" y="T3"/>
                </a:cxn>
                <a:cxn ang="0">
                  <a:pos x="T4" y="T5"/>
                </a:cxn>
                <a:cxn ang="0">
                  <a:pos x="T6" y="T7"/>
                </a:cxn>
                <a:cxn ang="0">
                  <a:pos x="T8" y="T9"/>
                </a:cxn>
              </a:cxnLst>
              <a:rect l="0" t="0" r="r" b="b"/>
              <a:pathLst>
                <a:path w="8" h="27">
                  <a:moveTo>
                    <a:pt x="2" y="3"/>
                  </a:moveTo>
                  <a:cubicBezTo>
                    <a:pt x="1" y="10"/>
                    <a:pt x="0" y="17"/>
                    <a:pt x="0" y="24"/>
                  </a:cubicBezTo>
                  <a:cubicBezTo>
                    <a:pt x="0" y="26"/>
                    <a:pt x="3" y="27"/>
                    <a:pt x="4" y="25"/>
                  </a:cubicBezTo>
                  <a:cubicBezTo>
                    <a:pt x="6" y="18"/>
                    <a:pt x="7" y="11"/>
                    <a:pt x="8" y="4"/>
                  </a:cubicBezTo>
                  <a:cubicBezTo>
                    <a:pt x="8" y="1"/>
                    <a:pt x="2" y="0"/>
                    <a:pt x="2"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3"/>
            <p:cNvSpPr/>
            <p:nvPr/>
          </p:nvSpPr>
          <p:spPr bwMode="auto">
            <a:xfrm>
              <a:off x="11495087" y="6672263"/>
              <a:ext cx="66675" cy="95250"/>
            </a:xfrm>
            <a:custGeom>
              <a:avLst/>
              <a:gdLst>
                <a:gd name="T0" fmla="*/ 8 w 12"/>
                <a:gd name="T1" fmla="*/ 1 h 17"/>
                <a:gd name="T2" fmla="*/ 1 w 12"/>
                <a:gd name="T3" fmla="*/ 13 h 17"/>
                <a:gd name="T4" fmla="*/ 4 w 12"/>
                <a:gd name="T5" fmla="*/ 16 h 17"/>
                <a:gd name="T6" fmla="*/ 12 w 12"/>
                <a:gd name="T7" fmla="*/ 2 h 17"/>
                <a:gd name="T8" fmla="*/ 8 w 12"/>
                <a:gd name="T9" fmla="*/ 1 h 17"/>
              </a:gdLst>
              <a:ahLst/>
              <a:cxnLst>
                <a:cxn ang="0">
                  <a:pos x="T0" y="T1"/>
                </a:cxn>
                <a:cxn ang="0">
                  <a:pos x="T2" y="T3"/>
                </a:cxn>
                <a:cxn ang="0">
                  <a:pos x="T4" y="T5"/>
                </a:cxn>
                <a:cxn ang="0">
                  <a:pos x="T6" y="T7"/>
                </a:cxn>
                <a:cxn ang="0">
                  <a:pos x="T8" y="T9"/>
                </a:cxn>
              </a:cxnLst>
              <a:rect l="0" t="0" r="r" b="b"/>
              <a:pathLst>
                <a:path w="12" h="17">
                  <a:moveTo>
                    <a:pt x="8" y="1"/>
                  </a:moveTo>
                  <a:cubicBezTo>
                    <a:pt x="6" y="5"/>
                    <a:pt x="4" y="9"/>
                    <a:pt x="1" y="13"/>
                  </a:cubicBezTo>
                  <a:cubicBezTo>
                    <a:pt x="0" y="15"/>
                    <a:pt x="3" y="17"/>
                    <a:pt x="4" y="16"/>
                  </a:cubicBezTo>
                  <a:cubicBezTo>
                    <a:pt x="8" y="12"/>
                    <a:pt x="11" y="8"/>
                    <a:pt x="12" y="2"/>
                  </a:cubicBezTo>
                  <a:cubicBezTo>
                    <a:pt x="12" y="0"/>
                    <a:pt x="9" y="0"/>
                    <a:pt x="8" y="1"/>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4"/>
            <p:cNvSpPr/>
            <p:nvPr/>
          </p:nvSpPr>
          <p:spPr bwMode="auto">
            <a:xfrm>
              <a:off x="11583987" y="6694488"/>
              <a:ext cx="55563" cy="73025"/>
            </a:xfrm>
            <a:custGeom>
              <a:avLst/>
              <a:gdLst>
                <a:gd name="T0" fmla="*/ 5 w 10"/>
                <a:gd name="T1" fmla="*/ 3 h 13"/>
                <a:gd name="T2" fmla="*/ 1 w 10"/>
                <a:gd name="T3" fmla="*/ 9 h 13"/>
                <a:gd name="T4" fmla="*/ 5 w 10"/>
                <a:gd name="T5" fmla="*/ 11 h 13"/>
                <a:gd name="T6" fmla="*/ 9 w 10"/>
                <a:gd name="T7" fmla="*/ 5 h 13"/>
                <a:gd name="T8" fmla="*/ 5 w 10"/>
                <a:gd name="T9" fmla="*/ 3 h 13"/>
              </a:gdLst>
              <a:ahLst/>
              <a:cxnLst>
                <a:cxn ang="0">
                  <a:pos x="T0" y="T1"/>
                </a:cxn>
                <a:cxn ang="0">
                  <a:pos x="T2" y="T3"/>
                </a:cxn>
                <a:cxn ang="0">
                  <a:pos x="T4" y="T5"/>
                </a:cxn>
                <a:cxn ang="0">
                  <a:pos x="T6" y="T7"/>
                </a:cxn>
                <a:cxn ang="0">
                  <a:pos x="T8" y="T9"/>
                </a:cxn>
              </a:cxnLst>
              <a:rect l="0" t="0" r="r" b="b"/>
              <a:pathLst>
                <a:path w="10" h="13">
                  <a:moveTo>
                    <a:pt x="5" y="3"/>
                  </a:moveTo>
                  <a:cubicBezTo>
                    <a:pt x="1" y="9"/>
                    <a:pt x="1" y="9"/>
                    <a:pt x="1" y="9"/>
                  </a:cubicBezTo>
                  <a:cubicBezTo>
                    <a:pt x="0" y="11"/>
                    <a:pt x="3" y="13"/>
                    <a:pt x="5" y="11"/>
                  </a:cubicBezTo>
                  <a:cubicBezTo>
                    <a:pt x="6" y="9"/>
                    <a:pt x="7" y="7"/>
                    <a:pt x="9" y="5"/>
                  </a:cubicBezTo>
                  <a:cubicBezTo>
                    <a:pt x="10" y="2"/>
                    <a:pt x="6" y="0"/>
                    <a:pt x="5" y="3"/>
                  </a:cubicBezTo>
                  <a:close/>
                </a:path>
              </a:pathLst>
            </a:custGeom>
            <a:solidFill>
              <a:srgbClr val="BED754"/>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9" name="组合 138"/>
          <p:cNvGrpSpPr/>
          <p:nvPr/>
        </p:nvGrpSpPr>
        <p:grpSpPr>
          <a:xfrm>
            <a:off x="8895557" y="1187658"/>
            <a:ext cx="1101723" cy="592913"/>
            <a:chOff x="7880351" y="1081088"/>
            <a:chExt cx="831849" cy="447675"/>
          </a:xfrm>
        </p:grpSpPr>
        <p:sp>
          <p:nvSpPr>
            <p:cNvPr id="100"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2" name="组合 144"/>
          <p:cNvGrpSpPr/>
          <p:nvPr/>
        </p:nvGrpSpPr>
        <p:grpSpPr>
          <a:xfrm>
            <a:off x="52881" y="1556265"/>
            <a:ext cx="1038224" cy="595312"/>
            <a:chOff x="1495426" y="311151"/>
            <a:chExt cx="1038224" cy="595312"/>
          </a:xfrm>
        </p:grpSpPr>
        <p:sp>
          <p:nvSpPr>
            <p:cNvPr id="103"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5" name="组合 150"/>
          <p:cNvGrpSpPr/>
          <p:nvPr/>
        </p:nvGrpSpPr>
        <p:grpSpPr>
          <a:xfrm>
            <a:off x="2877476" y="399353"/>
            <a:ext cx="1071562" cy="581024"/>
            <a:chOff x="2046288" y="1728788"/>
            <a:chExt cx="1071562" cy="581024"/>
          </a:xfrm>
        </p:grpSpPr>
        <p:sp>
          <p:nvSpPr>
            <p:cNvPr id="106" name="Freeform 108"/>
            <p:cNvSpPr/>
            <p:nvPr/>
          </p:nvSpPr>
          <p:spPr bwMode="auto">
            <a:xfrm>
              <a:off x="2046288" y="1728788"/>
              <a:ext cx="1071562" cy="581024"/>
            </a:xfrm>
            <a:custGeom>
              <a:avLst/>
              <a:gdLst>
                <a:gd name="T0" fmla="*/ 145 w 252"/>
                <a:gd name="T1" fmla="*/ 36 h 135"/>
                <a:gd name="T2" fmla="*/ 200 w 252"/>
                <a:gd name="T3" fmla="*/ 16 h 135"/>
                <a:gd name="T4" fmla="*/ 235 w 252"/>
                <a:gd name="T5" fmla="*/ 62 h 135"/>
                <a:gd name="T6" fmla="*/ 248 w 252"/>
                <a:gd name="T7" fmla="*/ 92 h 135"/>
                <a:gd name="T8" fmla="*/ 219 w 252"/>
                <a:gd name="T9" fmla="*/ 111 h 135"/>
                <a:gd name="T10" fmla="*/ 183 w 252"/>
                <a:gd name="T11" fmla="*/ 108 h 135"/>
                <a:gd name="T12" fmla="*/ 130 w 252"/>
                <a:gd name="T13" fmla="*/ 135 h 135"/>
                <a:gd name="T14" fmla="*/ 82 w 252"/>
                <a:gd name="T15" fmla="*/ 101 h 135"/>
                <a:gd name="T16" fmla="*/ 32 w 252"/>
                <a:gd name="T17" fmla="*/ 105 h 135"/>
                <a:gd name="T18" fmla="*/ 1 w 252"/>
                <a:gd name="T19" fmla="*/ 68 h 135"/>
                <a:gd name="T20" fmla="*/ 30 w 252"/>
                <a:gd name="T21" fmla="*/ 32 h 135"/>
                <a:gd name="T22" fmla="*/ 89 w 252"/>
                <a:gd name="T23" fmla="*/ 1 h 135"/>
                <a:gd name="T24" fmla="*/ 145 w 252"/>
                <a:gd name="T25"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135">
                  <a:moveTo>
                    <a:pt x="145" y="36"/>
                  </a:moveTo>
                  <a:cubicBezTo>
                    <a:pt x="157" y="18"/>
                    <a:pt x="180" y="10"/>
                    <a:pt x="200" y="16"/>
                  </a:cubicBezTo>
                  <a:cubicBezTo>
                    <a:pt x="220" y="22"/>
                    <a:pt x="235" y="41"/>
                    <a:pt x="235" y="62"/>
                  </a:cubicBezTo>
                  <a:cubicBezTo>
                    <a:pt x="247" y="65"/>
                    <a:pt x="252" y="80"/>
                    <a:pt x="248" y="92"/>
                  </a:cubicBezTo>
                  <a:cubicBezTo>
                    <a:pt x="243" y="103"/>
                    <a:pt x="231" y="110"/>
                    <a:pt x="219" y="111"/>
                  </a:cubicBezTo>
                  <a:cubicBezTo>
                    <a:pt x="207" y="113"/>
                    <a:pt x="195" y="110"/>
                    <a:pt x="183" y="108"/>
                  </a:cubicBezTo>
                  <a:cubicBezTo>
                    <a:pt x="170" y="124"/>
                    <a:pt x="150" y="135"/>
                    <a:pt x="130" y="135"/>
                  </a:cubicBezTo>
                  <a:cubicBezTo>
                    <a:pt x="109" y="135"/>
                    <a:pt x="88" y="121"/>
                    <a:pt x="82" y="101"/>
                  </a:cubicBezTo>
                  <a:cubicBezTo>
                    <a:pt x="67" y="108"/>
                    <a:pt x="48" y="111"/>
                    <a:pt x="32" y="105"/>
                  </a:cubicBezTo>
                  <a:cubicBezTo>
                    <a:pt x="16" y="100"/>
                    <a:pt x="2" y="85"/>
                    <a:pt x="1" y="68"/>
                  </a:cubicBezTo>
                  <a:cubicBezTo>
                    <a:pt x="0" y="50"/>
                    <a:pt x="13" y="33"/>
                    <a:pt x="30" y="32"/>
                  </a:cubicBezTo>
                  <a:cubicBezTo>
                    <a:pt x="43" y="12"/>
                    <a:pt x="66" y="0"/>
                    <a:pt x="89" y="1"/>
                  </a:cubicBezTo>
                  <a:cubicBezTo>
                    <a:pt x="112" y="1"/>
                    <a:pt x="134" y="15"/>
                    <a:pt x="145" y="3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9"/>
            <p:cNvSpPr/>
            <p:nvPr/>
          </p:nvSpPr>
          <p:spPr bwMode="auto">
            <a:xfrm>
              <a:off x="2054225" y="2012950"/>
              <a:ext cx="1050925" cy="296862"/>
            </a:xfrm>
            <a:custGeom>
              <a:avLst/>
              <a:gdLst>
                <a:gd name="T0" fmla="*/ 32 w 247"/>
                <a:gd name="T1" fmla="*/ 23 h 69"/>
                <a:gd name="T2" fmla="*/ 96 w 247"/>
                <a:gd name="T3" fmla="*/ 6 h 69"/>
                <a:gd name="T4" fmla="*/ 147 w 247"/>
                <a:gd name="T5" fmla="*/ 37 h 69"/>
                <a:gd name="T6" fmla="*/ 193 w 247"/>
                <a:gd name="T7" fmla="*/ 0 h 69"/>
                <a:gd name="T8" fmla="*/ 247 w 247"/>
                <a:gd name="T9" fmla="*/ 18 h 69"/>
                <a:gd name="T10" fmla="*/ 246 w 247"/>
                <a:gd name="T11" fmla="*/ 26 h 69"/>
                <a:gd name="T12" fmla="*/ 217 w 247"/>
                <a:gd name="T13" fmla="*/ 45 h 69"/>
                <a:gd name="T14" fmla="*/ 181 w 247"/>
                <a:gd name="T15" fmla="*/ 42 h 69"/>
                <a:gd name="T16" fmla="*/ 128 w 247"/>
                <a:gd name="T17" fmla="*/ 69 h 69"/>
                <a:gd name="T18" fmla="*/ 80 w 247"/>
                <a:gd name="T19" fmla="*/ 35 h 69"/>
                <a:gd name="T20" fmla="*/ 30 w 247"/>
                <a:gd name="T21" fmla="*/ 39 h 69"/>
                <a:gd name="T22" fmla="*/ 0 w 247"/>
                <a:gd name="T23" fmla="*/ 9 h 69"/>
                <a:gd name="T24" fmla="*/ 32 w 247"/>
                <a:gd name="T25"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69">
                  <a:moveTo>
                    <a:pt x="32" y="23"/>
                  </a:moveTo>
                  <a:cubicBezTo>
                    <a:pt x="54" y="28"/>
                    <a:pt x="81" y="24"/>
                    <a:pt x="96" y="6"/>
                  </a:cubicBezTo>
                  <a:cubicBezTo>
                    <a:pt x="105" y="25"/>
                    <a:pt x="126" y="38"/>
                    <a:pt x="147" y="37"/>
                  </a:cubicBezTo>
                  <a:cubicBezTo>
                    <a:pt x="168" y="35"/>
                    <a:pt x="187" y="20"/>
                    <a:pt x="193" y="0"/>
                  </a:cubicBezTo>
                  <a:cubicBezTo>
                    <a:pt x="207" y="14"/>
                    <a:pt x="228" y="20"/>
                    <a:pt x="247" y="18"/>
                  </a:cubicBezTo>
                  <a:cubicBezTo>
                    <a:pt x="247" y="21"/>
                    <a:pt x="247" y="23"/>
                    <a:pt x="246" y="26"/>
                  </a:cubicBezTo>
                  <a:cubicBezTo>
                    <a:pt x="241" y="37"/>
                    <a:pt x="229" y="44"/>
                    <a:pt x="217" y="45"/>
                  </a:cubicBezTo>
                  <a:cubicBezTo>
                    <a:pt x="205" y="47"/>
                    <a:pt x="193" y="44"/>
                    <a:pt x="181" y="42"/>
                  </a:cubicBezTo>
                  <a:cubicBezTo>
                    <a:pt x="168" y="58"/>
                    <a:pt x="148" y="69"/>
                    <a:pt x="128" y="69"/>
                  </a:cubicBezTo>
                  <a:cubicBezTo>
                    <a:pt x="107" y="69"/>
                    <a:pt x="86" y="55"/>
                    <a:pt x="80" y="35"/>
                  </a:cubicBezTo>
                  <a:cubicBezTo>
                    <a:pt x="65" y="42"/>
                    <a:pt x="46" y="45"/>
                    <a:pt x="30" y="39"/>
                  </a:cubicBezTo>
                  <a:cubicBezTo>
                    <a:pt x="16" y="34"/>
                    <a:pt x="4" y="23"/>
                    <a:pt x="0" y="9"/>
                  </a:cubicBezTo>
                  <a:cubicBezTo>
                    <a:pt x="10" y="15"/>
                    <a:pt x="21" y="20"/>
                    <a:pt x="32" y="23"/>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组合 156"/>
          <p:cNvGrpSpPr/>
          <p:nvPr/>
        </p:nvGrpSpPr>
        <p:grpSpPr>
          <a:xfrm>
            <a:off x="6989761" y="688030"/>
            <a:ext cx="984250" cy="541337"/>
            <a:chOff x="6365875" y="852488"/>
            <a:chExt cx="984250" cy="541337"/>
          </a:xfrm>
        </p:grpSpPr>
        <p:sp>
          <p:nvSpPr>
            <p:cNvPr id="109"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slow" advTm="1000">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49651" name="文本框 16"/>
          <p:cNvSpPr txBox="1">
            <a:spLocks noChangeArrowheads="1"/>
          </p:cNvSpPr>
          <p:nvPr/>
        </p:nvSpPr>
        <p:spPr bwMode="auto">
          <a:xfrm>
            <a:off x="2489528" y="4222019"/>
            <a:ext cx="2644185" cy="307777"/>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it-IT" altLang="zh-CN" sz="1400" dirty="0">
                <a:solidFill>
                  <a:schemeClr val="tx1">
                    <a:lumMod val="75000"/>
                    <a:lumOff val="25000"/>
                  </a:schemeClr>
                </a:solidFill>
                <a:latin typeface="微软雅黑" panose="020B0503020204020204" pitchFamily="34" charset="-122"/>
                <a:ea typeface="微软雅黑" panose="020B0503020204020204" pitchFamily="34" charset="-122"/>
              </a:rPr>
              <a:t>THANK YOU FOR LISTENING</a:t>
            </a:r>
          </a:p>
        </p:txBody>
      </p:sp>
      <p:cxnSp>
        <p:nvCxnSpPr>
          <p:cNvPr id="3145757" name="直接连接符 4"/>
          <p:cNvCxnSpPr>
            <a:cxnSpLocks/>
          </p:cNvCxnSpPr>
          <p:nvPr/>
        </p:nvCxnSpPr>
        <p:spPr>
          <a:xfrm>
            <a:off x="2518295" y="4021926"/>
            <a:ext cx="2615418"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049652" name="文本框 5"/>
          <p:cNvSpPr txBox="1"/>
          <p:nvPr/>
        </p:nvSpPr>
        <p:spPr>
          <a:xfrm>
            <a:off x="1877051" y="2919470"/>
            <a:ext cx="4326341" cy="923330"/>
          </a:xfrm>
          <a:prstGeom prst="rect">
            <a:avLst/>
          </a:prstGeom>
          <a:noFill/>
        </p:spPr>
        <p:txBody>
          <a:bodyPr wrap="square" rtlCol="0">
            <a:spAutoFit/>
          </a:bodyPr>
          <a:lstStyle/>
          <a:p>
            <a:r>
              <a:rPr lang="zh-CN" altLang="en-US" sz="5400" dirty="0">
                <a:ln w="76200">
                  <a:noFill/>
                </a:ln>
                <a:solidFill>
                  <a:srgbClr val="7F4F41"/>
                </a:solidFill>
                <a:latin typeface="微软雅黑" panose="020B0503020204020204" pitchFamily="34" charset="-122"/>
                <a:ea typeface="微软雅黑" panose="020B0503020204020204" pitchFamily="34" charset="-122"/>
              </a:rPr>
              <a:t>感谢您的聆听</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651"/>
                                        </p:tgtEl>
                                        <p:attrNameLst>
                                          <p:attrName>style.visibility</p:attrName>
                                        </p:attrNameLst>
                                      </p:cBhvr>
                                      <p:to>
                                        <p:strVal val="visible"/>
                                      </p:to>
                                    </p:set>
                                    <p:animEffect transition="in" filter="fade">
                                      <p:cBhvr>
                                        <p:cTn id="7" dur="500"/>
                                        <p:tgtEl>
                                          <p:spTgt spid="1049651"/>
                                        </p:tgtEl>
                                      </p:cBhvr>
                                    </p:animEffect>
                                  </p:childTnLst>
                                </p:cTn>
                              </p:par>
                              <p:par>
                                <p:cTn id="8" presetID="16" presetClass="entr" presetSubtype="37" fill="hold" nodeType="withEffect">
                                  <p:stCondLst>
                                    <p:cond delay="0"/>
                                  </p:stCondLst>
                                  <p:childTnLst>
                                    <p:set>
                                      <p:cBhvr>
                                        <p:cTn id="9" dur="1" fill="hold">
                                          <p:stCondLst>
                                            <p:cond delay="0"/>
                                          </p:stCondLst>
                                        </p:cTn>
                                        <p:tgtEl>
                                          <p:spTgt spid="3145757"/>
                                        </p:tgtEl>
                                        <p:attrNameLst>
                                          <p:attrName>style.visibility</p:attrName>
                                        </p:attrNameLst>
                                      </p:cBhvr>
                                      <p:to>
                                        <p:strVal val="visible"/>
                                      </p:to>
                                    </p:set>
                                    <p:animEffect transition="in" filter="barn(outVertical)">
                                      <p:cBhvr>
                                        <p:cTn id="10" dur="500"/>
                                        <p:tgtEl>
                                          <p:spTgt spid="314575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49652"/>
                                        </p:tgtEl>
                                        <p:attrNameLst>
                                          <p:attrName>style.visibility</p:attrName>
                                        </p:attrNameLst>
                                      </p:cBhvr>
                                      <p:to>
                                        <p:strVal val="visible"/>
                                      </p:to>
                                    </p:set>
                                    <p:animEffect transition="in" filter="fade">
                                      <p:cBhvr>
                                        <p:cTn id="13" dur="500"/>
                                        <p:tgtEl>
                                          <p:spTgt spid="1049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51" grpId="0"/>
      <p:bldP spid="104965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2" name="组合 22"/>
          <p:cNvGrpSpPr/>
          <p:nvPr/>
        </p:nvGrpSpPr>
        <p:grpSpPr>
          <a:xfrm>
            <a:off x="847518" y="1414565"/>
            <a:ext cx="3837012" cy="3833342"/>
            <a:chOff x="847518" y="1414565"/>
            <a:chExt cx="3837012" cy="3833342"/>
          </a:xfrm>
        </p:grpSpPr>
        <p:sp>
          <p:nvSpPr>
            <p:cNvPr id="1048993" name="Freeform 118"/>
            <p:cNvSpPr/>
            <p:nvPr/>
          </p:nvSpPr>
          <p:spPr bwMode="auto">
            <a:xfrm>
              <a:off x="1460707" y="1983692"/>
              <a:ext cx="3135701" cy="2827274"/>
            </a:xfrm>
            <a:custGeom>
              <a:avLst/>
              <a:gdLst>
                <a:gd name="T0" fmla="*/ 1 w 357"/>
                <a:gd name="T1" fmla="*/ 158 h 322"/>
                <a:gd name="T2" fmla="*/ 77 w 357"/>
                <a:gd name="T3" fmla="*/ 288 h 322"/>
                <a:gd name="T4" fmla="*/ 264 w 357"/>
                <a:gd name="T5" fmla="*/ 269 h 322"/>
                <a:gd name="T6" fmla="*/ 199 w 357"/>
                <a:gd name="T7" fmla="*/ 18 h 322"/>
                <a:gd name="T8" fmla="*/ 34 w 357"/>
                <a:gd name="T9" fmla="*/ 59 h 322"/>
                <a:gd name="T10" fmla="*/ 1 w 357"/>
                <a:gd name="T11" fmla="*/ 158 h 322"/>
              </a:gdLst>
              <a:ahLst/>
              <a:cxnLst>
                <a:cxn ang="0">
                  <a:pos x="T0" y="T1"/>
                </a:cxn>
                <a:cxn ang="0">
                  <a:pos x="T2" y="T3"/>
                </a:cxn>
                <a:cxn ang="0">
                  <a:pos x="T4" y="T5"/>
                </a:cxn>
                <a:cxn ang="0">
                  <a:pos x="T6" y="T7"/>
                </a:cxn>
                <a:cxn ang="0">
                  <a:pos x="T8" y="T9"/>
                </a:cxn>
                <a:cxn ang="0">
                  <a:pos x="T10" y="T11"/>
                </a:cxn>
              </a:cxnLst>
              <a:rect l="0" t="0" r="r" b="b"/>
              <a:pathLst>
                <a:path w="357" h="322">
                  <a:moveTo>
                    <a:pt x="1" y="158"/>
                  </a:moveTo>
                  <a:cubicBezTo>
                    <a:pt x="3" y="210"/>
                    <a:pt x="31" y="261"/>
                    <a:pt x="77" y="288"/>
                  </a:cubicBezTo>
                  <a:cubicBezTo>
                    <a:pt x="135" y="322"/>
                    <a:pt x="214" y="314"/>
                    <a:pt x="264" y="269"/>
                  </a:cubicBezTo>
                  <a:cubicBezTo>
                    <a:pt x="357" y="184"/>
                    <a:pt x="312" y="52"/>
                    <a:pt x="199" y="18"/>
                  </a:cubicBezTo>
                  <a:cubicBezTo>
                    <a:pt x="142" y="0"/>
                    <a:pt x="73" y="13"/>
                    <a:pt x="34" y="59"/>
                  </a:cubicBezTo>
                  <a:cubicBezTo>
                    <a:pt x="10" y="88"/>
                    <a:pt x="0" y="123"/>
                    <a:pt x="1" y="158"/>
                  </a:cubicBezTo>
                  <a:close/>
                </a:path>
              </a:pathLst>
            </a:custGeom>
            <a:solidFill>
              <a:srgbClr val="FFD8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4" name="Freeform 122"/>
            <p:cNvSpPr/>
            <p:nvPr/>
          </p:nvSpPr>
          <p:spPr bwMode="auto">
            <a:xfrm>
              <a:off x="1460707" y="2868590"/>
              <a:ext cx="2687743" cy="1942373"/>
            </a:xfrm>
            <a:custGeom>
              <a:avLst/>
              <a:gdLst>
                <a:gd name="T0" fmla="*/ 281 w 306"/>
                <a:gd name="T1" fmla="*/ 124 h 221"/>
                <a:gd name="T2" fmla="*/ 184 w 306"/>
                <a:gd name="T3" fmla="*/ 164 h 221"/>
                <a:gd name="T4" fmla="*/ 26 w 306"/>
                <a:gd name="T5" fmla="*/ 79 h 221"/>
                <a:gd name="T6" fmla="*/ 10 w 306"/>
                <a:gd name="T7" fmla="*/ 0 h 221"/>
                <a:gd name="T8" fmla="*/ 1 w 306"/>
                <a:gd name="T9" fmla="*/ 57 h 221"/>
                <a:gd name="T10" fmla="*/ 77 w 306"/>
                <a:gd name="T11" fmla="*/ 187 h 221"/>
                <a:gd name="T12" fmla="*/ 264 w 306"/>
                <a:gd name="T13" fmla="*/ 168 h 221"/>
                <a:gd name="T14" fmla="*/ 306 w 306"/>
                <a:gd name="T15" fmla="*/ 107 h 221"/>
                <a:gd name="T16" fmla="*/ 281 w 306"/>
                <a:gd name="T17" fmla="*/ 12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221">
                  <a:moveTo>
                    <a:pt x="281" y="124"/>
                  </a:moveTo>
                  <a:cubicBezTo>
                    <a:pt x="252" y="144"/>
                    <a:pt x="219" y="160"/>
                    <a:pt x="184" y="164"/>
                  </a:cubicBezTo>
                  <a:cubicBezTo>
                    <a:pt x="121" y="171"/>
                    <a:pt x="55" y="136"/>
                    <a:pt x="26" y="79"/>
                  </a:cubicBezTo>
                  <a:cubicBezTo>
                    <a:pt x="14" y="55"/>
                    <a:pt x="8" y="27"/>
                    <a:pt x="10" y="0"/>
                  </a:cubicBezTo>
                  <a:cubicBezTo>
                    <a:pt x="3" y="18"/>
                    <a:pt x="0" y="37"/>
                    <a:pt x="1" y="57"/>
                  </a:cubicBezTo>
                  <a:cubicBezTo>
                    <a:pt x="3" y="109"/>
                    <a:pt x="31" y="160"/>
                    <a:pt x="77" y="187"/>
                  </a:cubicBezTo>
                  <a:cubicBezTo>
                    <a:pt x="135" y="221"/>
                    <a:pt x="214" y="213"/>
                    <a:pt x="264" y="168"/>
                  </a:cubicBezTo>
                  <a:cubicBezTo>
                    <a:pt x="284" y="149"/>
                    <a:pt x="298" y="128"/>
                    <a:pt x="306" y="107"/>
                  </a:cubicBezTo>
                  <a:cubicBezTo>
                    <a:pt x="298" y="113"/>
                    <a:pt x="290" y="119"/>
                    <a:pt x="281" y="124"/>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5" name="Freeform 123"/>
            <p:cNvSpPr/>
            <p:nvPr/>
          </p:nvSpPr>
          <p:spPr bwMode="auto">
            <a:xfrm>
              <a:off x="2683408" y="141456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6" name="Freeform 124"/>
            <p:cNvSpPr/>
            <p:nvPr/>
          </p:nvSpPr>
          <p:spPr bwMode="auto">
            <a:xfrm>
              <a:off x="2683408" y="485502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7" name="Freeform 125"/>
            <p:cNvSpPr/>
            <p:nvPr/>
          </p:nvSpPr>
          <p:spPr bwMode="auto">
            <a:xfrm>
              <a:off x="3840020" y="1965332"/>
              <a:ext cx="308430" cy="308430"/>
            </a:xfrm>
            <a:custGeom>
              <a:avLst/>
              <a:gdLst>
                <a:gd name="T0" fmla="*/ 18 w 35"/>
                <a:gd name="T1" fmla="*/ 22 h 35"/>
                <a:gd name="T2" fmla="*/ 31 w 35"/>
                <a:gd name="T3" fmla="*/ 9 h 35"/>
                <a:gd name="T4" fmla="*/ 26 w 35"/>
                <a:gd name="T5" fmla="*/ 2 h 35"/>
                <a:gd name="T6" fmla="*/ 1 w 35"/>
                <a:gd name="T7" fmla="*/ 31 h 35"/>
                <a:gd name="T8" fmla="*/ 6 w 35"/>
                <a:gd name="T9" fmla="*/ 34 h 35"/>
                <a:gd name="T10" fmla="*/ 18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8" y="22"/>
                  </a:moveTo>
                  <a:cubicBezTo>
                    <a:pt x="22" y="17"/>
                    <a:pt x="26" y="13"/>
                    <a:pt x="31" y="9"/>
                  </a:cubicBezTo>
                  <a:cubicBezTo>
                    <a:pt x="35" y="6"/>
                    <a:pt x="30" y="0"/>
                    <a:pt x="26" y="2"/>
                  </a:cubicBezTo>
                  <a:cubicBezTo>
                    <a:pt x="17" y="9"/>
                    <a:pt x="2" y="19"/>
                    <a:pt x="1" y="31"/>
                  </a:cubicBezTo>
                  <a:cubicBezTo>
                    <a:pt x="0" y="34"/>
                    <a:pt x="4" y="35"/>
                    <a:pt x="6" y="34"/>
                  </a:cubicBezTo>
                  <a:cubicBezTo>
                    <a:pt x="11" y="31"/>
                    <a:pt x="14" y="26"/>
                    <a:pt x="18"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8" name="Freeform 126"/>
            <p:cNvSpPr/>
            <p:nvPr/>
          </p:nvSpPr>
          <p:spPr bwMode="auto">
            <a:xfrm>
              <a:off x="1409302" y="4396054"/>
              <a:ext cx="308430" cy="308430"/>
            </a:xfrm>
            <a:custGeom>
              <a:avLst/>
              <a:gdLst>
                <a:gd name="T0" fmla="*/ 17 w 35"/>
                <a:gd name="T1" fmla="*/ 22 h 35"/>
                <a:gd name="T2" fmla="*/ 31 w 35"/>
                <a:gd name="T3" fmla="*/ 9 h 35"/>
                <a:gd name="T4" fmla="*/ 26 w 35"/>
                <a:gd name="T5" fmla="*/ 3 h 35"/>
                <a:gd name="T6" fmla="*/ 0 w 35"/>
                <a:gd name="T7" fmla="*/ 31 h 35"/>
                <a:gd name="T8" fmla="*/ 6 w 35"/>
                <a:gd name="T9" fmla="*/ 34 h 35"/>
                <a:gd name="T10" fmla="*/ 17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7" y="22"/>
                  </a:moveTo>
                  <a:cubicBezTo>
                    <a:pt x="21" y="17"/>
                    <a:pt x="26" y="13"/>
                    <a:pt x="31" y="9"/>
                  </a:cubicBezTo>
                  <a:cubicBezTo>
                    <a:pt x="35" y="6"/>
                    <a:pt x="30" y="0"/>
                    <a:pt x="26" y="3"/>
                  </a:cubicBezTo>
                  <a:cubicBezTo>
                    <a:pt x="17" y="9"/>
                    <a:pt x="2" y="19"/>
                    <a:pt x="0" y="31"/>
                  </a:cubicBezTo>
                  <a:cubicBezTo>
                    <a:pt x="0" y="34"/>
                    <a:pt x="4" y="35"/>
                    <a:pt x="6" y="34"/>
                  </a:cubicBezTo>
                  <a:cubicBezTo>
                    <a:pt x="11" y="31"/>
                    <a:pt x="14" y="26"/>
                    <a:pt x="17"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9" name="Freeform 127"/>
            <p:cNvSpPr/>
            <p:nvPr/>
          </p:nvSpPr>
          <p:spPr bwMode="auto">
            <a:xfrm>
              <a:off x="4287978" y="3257799"/>
              <a:ext cx="39655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000" name="Freeform 128"/>
            <p:cNvSpPr/>
            <p:nvPr/>
          </p:nvSpPr>
          <p:spPr bwMode="auto">
            <a:xfrm>
              <a:off x="847518" y="3257799"/>
              <a:ext cx="39288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001" name="Freeform 129"/>
            <p:cNvSpPr/>
            <p:nvPr/>
          </p:nvSpPr>
          <p:spPr bwMode="auto">
            <a:xfrm>
              <a:off x="3821660" y="4414411"/>
              <a:ext cx="308430" cy="308430"/>
            </a:xfrm>
            <a:custGeom>
              <a:avLst/>
              <a:gdLst>
                <a:gd name="T0" fmla="*/ 13 w 35"/>
                <a:gd name="T1" fmla="*/ 18 h 35"/>
                <a:gd name="T2" fmla="*/ 26 w 35"/>
                <a:gd name="T3" fmla="*/ 31 h 35"/>
                <a:gd name="T4" fmla="*/ 32 w 35"/>
                <a:gd name="T5" fmla="*/ 26 h 35"/>
                <a:gd name="T6" fmla="*/ 4 w 35"/>
                <a:gd name="T7" fmla="*/ 1 h 35"/>
                <a:gd name="T8" fmla="*/ 1 w 35"/>
                <a:gd name="T9" fmla="*/ 6 h 35"/>
                <a:gd name="T10" fmla="*/ 13 w 35"/>
                <a:gd name="T11" fmla="*/ 18 h 35"/>
              </a:gdLst>
              <a:ahLst/>
              <a:cxnLst>
                <a:cxn ang="0">
                  <a:pos x="T0" y="T1"/>
                </a:cxn>
                <a:cxn ang="0">
                  <a:pos x="T2" y="T3"/>
                </a:cxn>
                <a:cxn ang="0">
                  <a:pos x="T4" y="T5"/>
                </a:cxn>
                <a:cxn ang="0">
                  <a:pos x="T6" y="T7"/>
                </a:cxn>
                <a:cxn ang="0">
                  <a:pos x="T8" y="T9"/>
                </a:cxn>
                <a:cxn ang="0">
                  <a:pos x="T10" y="T11"/>
                </a:cxn>
              </a:cxnLst>
              <a:rect l="0" t="0" r="r" b="b"/>
              <a:pathLst>
                <a:path w="35" h="35">
                  <a:moveTo>
                    <a:pt x="13" y="18"/>
                  </a:moveTo>
                  <a:cubicBezTo>
                    <a:pt x="18" y="22"/>
                    <a:pt x="22" y="26"/>
                    <a:pt x="26" y="31"/>
                  </a:cubicBezTo>
                  <a:cubicBezTo>
                    <a:pt x="29" y="35"/>
                    <a:pt x="35" y="30"/>
                    <a:pt x="32" y="26"/>
                  </a:cubicBezTo>
                  <a:cubicBezTo>
                    <a:pt x="26" y="17"/>
                    <a:pt x="16" y="2"/>
                    <a:pt x="4" y="1"/>
                  </a:cubicBezTo>
                  <a:cubicBezTo>
                    <a:pt x="1" y="0"/>
                    <a:pt x="0" y="4"/>
                    <a:pt x="1" y="6"/>
                  </a:cubicBezTo>
                  <a:cubicBezTo>
                    <a:pt x="4" y="11"/>
                    <a:pt x="9" y="14"/>
                    <a:pt x="13" y="18"/>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002" name="Freeform 130"/>
            <p:cNvSpPr/>
            <p:nvPr/>
          </p:nvSpPr>
          <p:spPr bwMode="auto">
            <a:xfrm>
              <a:off x="1390942" y="1983692"/>
              <a:ext cx="308430" cy="308430"/>
            </a:xfrm>
            <a:custGeom>
              <a:avLst/>
              <a:gdLst>
                <a:gd name="T0" fmla="*/ 13 w 35"/>
                <a:gd name="T1" fmla="*/ 17 h 35"/>
                <a:gd name="T2" fmla="*/ 25 w 35"/>
                <a:gd name="T3" fmla="*/ 31 h 35"/>
                <a:gd name="T4" fmla="*/ 32 w 35"/>
                <a:gd name="T5" fmla="*/ 26 h 35"/>
                <a:gd name="T6" fmla="*/ 4 w 35"/>
                <a:gd name="T7" fmla="*/ 0 h 35"/>
                <a:gd name="T8" fmla="*/ 1 w 35"/>
                <a:gd name="T9" fmla="*/ 6 h 35"/>
                <a:gd name="T10" fmla="*/ 13 w 35"/>
                <a:gd name="T11" fmla="*/ 17 h 35"/>
              </a:gdLst>
              <a:ahLst/>
              <a:cxnLst>
                <a:cxn ang="0">
                  <a:pos x="T0" y="T1"/>
                </a:cxn>
                <a:cxn ang="0">
                  <a:pos x="T2" y="T3"/>
                </a:cxn>
                <a:cxn ang="0">
                  <a:pos x="T4" y="T5"/>
                </a:cxn>
                <a:cxn ang="0">
                  <a:pos x="T6" y="T7"/>
                </a:cxn>
                <a:cxn ang="0">
                  <a:pos x="T8" y="T9"/>
                </a:cxn>
                <a:cxn ang="0">
                  <a:pos x="T10" y="T11"/>
                </a:cxn>
              </a:cxnLst>
              <a:rect l="0" t="0" r="r" b="b"/>
              <a:pathLst>
                <a:path w="35" h="35">
                  <a:moveTo>
                    <a:pt x="13" y="17"/>
                  </a:moveTo>
                  <a:cubicBezTo>
                    <a:pt x="18" y="22"/>
                    <a:pt x="22" y="26"/>
                    <a:pt x="25" y="31"/>
                  </a:cubicBezTo>
                  <a:cubicBezTo>
                    <a:pt x="28" y="35"/>
                    <a:pt x="35" y="30"/>
                    <a:pt x="32" y="26"/>
                  </a:cubicBezTo>
                  <a:cubicBezTo>
                    <a:pt x="26" y="17"/>
                    <a:pt x="16" y="2"/>
                    <a:pt x="4" y="0"/>
                  </a:cubicBezTo>
                  <a:cubicBezTo>
                    <a:pt x="1" y="0"/>
                    <a:pt x="0" y="4"/>
                    <a:pt x="1" y="6"/>
                  </a:cubicBezTo>
                  <a:cubicBezTo>
                    <a:pt x="3" y="11"/>
                    <a:pt x="9" y="14"/>
                    <a:pt x="13" y="17"/>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9003" name="矩形 3"/>
          <p:cNvSpPr/>
          <p:nvPr/>
        </p:nvSpPr>
        <p:spPr>
          <a:xfrm>
            <a:off x="6526043" y="2520335"/>
            <a:ext cx="2646878" cy="830997"/>
          </a:xfrm>
          <a:prstGeom prst="rect">
            <a:avLst/>
          </a:prstGeom>
          <a:noFill/>
        </p:spPr>
        <p:txBody>
          <a:bodyPr wrap="none">
            <a:spAutoFit/>
          </a:bodyPr>
          <a:lstStyle/>
          <a:p>
            <a:pPr algn="ctr"/>
            <a:r>
              <a:rPr lang="zh-CN" altLang="en-US" sz="4800" dirty="0">
                <a:solidFill>
                  <a:schemeClr val="tx1">
                    <a:lumMod val="65000"/>
                    <a:lumOff val="35000"/>
                  </a:schemeClr>
                </a:solidFill>
                <a:latin typeface="微软雅黑" panose="020B0503020204020204" pitchFamily="34" charset="-122"/>
                <a:ea typeface="微软雅黑" panose="020B0503020204020204" pitchFamily="34" charset="-122"/>
              </a:rPr>
              <a:t>项目背景</a:t>
            </a:r>
          </a:p>
        </p:txBody>
      </p:sp>
      <p:sp>
        <p:nvSpPr>
          <p:cNvPr id="1049005" name="MH_Number_1"/>
          <p:cNvSpPr/>
          <p:nvPr>
            <p:custDataLst>
              <p:tags r:id="rId1"/>
            </p:custDataLst>
          </p:nvPr>
        </p:nvSpPr>
        <p:spPr>
          <a:xfrm>
            <a:off x="1687602" y="2331623"/>
            <a:ext cx="2168895" cy="2168895"/>
          </a:xfrm>
          <a:prstGeom prst="ellipse">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005"/>
                                        </p:tgtEl>
                                        <p:attrNameLst>
                                          <p:attrName>style.visibility</p:attrName>
                                        </p:attrNameLst>
                                      </p:cBhvr>
                                      <p:to>
                                        <p:strVal val="visible"/>
                                      </p:to>
                                    </p:set>
                                    <p:animEffect transition="in" filter="fade">
                                      <p:cBhvr>
                                        <p:cTn id="7" dur="500"/>
                                        <p:tgtEl>
                                          <p:spTgt spid="1049005"/>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003"/>
                                        </p:tgtEl>
                                        <p:attrNameLst>
                                          <p:attrName>style.visibility</p:attrName>
                                        </p:attrNameLst>
                                      </p:cBhvr>
                                      <p:to>
                                        <p:strVal val="visible"/>
                                      </p:to>
                                    </p:set>
                                    <p:animEffect transition="in" filter="wipe(left)">
                                      <p:cBhvr>
                                        <p:cTn id="10" dur="500"/>
                                        <p:tgtEl>
                                          <p:spTgt spid="1049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03" grpId="0"/>
      <p:bldP spid="104900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49106" name="矩形 4"/>
          <p:cNvSpPr/>
          <p:nvPr/>
        </p:nvSpPr>
        <p:spPr>
          <a:xfrm>
            <a:off x="1778350" y="213642"/>
            <a:ext cx="1620958"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背景介绍</a:t>
            </a:r>
          </a:p>
        </p:txBody>
      </p:sp>
      <p:sp>
        <p:nvSpPr>
          <p:cNvPr id="1049107"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8" name="组合 9"/>
          <p:cNvGrpSpPr/>
          <p:nvPr/>
        </p:nvGrpSpPr>
        <p:grpSpPr>
          <a:xfrm>
            <a:off x="1023938" y="1581150"/>
            <a:ext cx="4033837" cy="4030663"/>
            <a:chOff x="1023938" y="1581150"/>
            <a:chExt cx="4033837" cy="4030663"/>
          </a:xfrm>
        </p:grpSpPr>
        <p:sp>
          <p:nvSpPr>
            <p:cNvPr id="1049110" name="Freeform 112"/>
            <p:cNvSpPr/>
            <p:nvPr/>
          </p:nvSpPr>
          <p:spPr bwMode="auto">
            <a:xfrm>
              <a:off x="3040063" y="4227513"/>
              <a:ext cx="1427162" cy="1384300"/>
            </a:xfrm>
            <a:custGeom>
              <a:avLst/>
              <a:gdLst>
                <a:gd name="T0" fmla="*/ 0 w 336"/>
                <a:gd name="T1" fmla="*/ 2147483646 h 326"/>
                <a:gd name="T2" fmla="*/ 0 w 336"/>
                <a:gd name="T3" fmla="*/ 2147483646 h 326"/>
                <a:gd name="T4" fmla="*/ 2147483646 w 336"/>
                <a:gd name="T5" fmla="*/ 2147483646 h 326"/>
                <a:gd name="T6" fmla="*/ 2147483646 w 336"/>
                <a:gd name="T7" fmla="*/ 0 h 326"/>
                <a:gd name="T8" fmla="*/ 0 w 336"/>
                <a:gd name="T9" fmla="*/ 2147483646 h 3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6" h="326">
                  <a:moveTo>
                    <a:pt x="0" y="61"/>
                  </a:moveTo>
                  <a:cubicBezTo>
                    <a:pt x="0" y="326"/>
                    <a:pt x="0" y="326"/>
                    <a:pt x="0" y="326"/>
                  </a:cubicBezTo>
                  <a:cubicBezTo>
                    <a:pt x="131" y="326"/>
                    <a:pt x="250" y="273"/>
                    <a:pt x="336" y="187"/>
                  </a:cubicBezTo>
                  <a:cubicBezTo>
                    <a:pt x="148" y="0"/>
                    <a:pt x="148" y="0"/>
                    <a:pt x="148" y="0"/>
                  </a:cubicBezTo>
                  <a:cubicBezTo>
                    <a:pt x="110" y="38"/>
                    <a:pt x="58" y="61"/>
                    <a:pt x="0" y="61"/>
                  </a:cubicBezTo>
                </a:path>
              </a:pathLst>
            </a:custGeom>
            <a:solidFill>
              <a:schemeClr val="accent4"/>
            </a:solidFill>
            <a:ln>
              <a:noFill/>
            </a:ln>
          </p:spPr>
          <p:txBody>
            <a:bodyPr/>
            <a:lstStyle/>
            <a:p>
              <a:endParaRPr lang="zh-CN" altLang="en-US"/>
            </a:p>
          </p:txBody>
        </p:sp>
        <p:sp>
          <p:nvSpPr>
            <p:cNvPr id="1049111" name="Freeform 113"/>
            <p:cNvSpPr/>
            <p:nvPr/>
          </p:nvSpPr>
          <p:spPr bwMode="auto">
            <a:xfrm>
              <a:off x="3668713" y="3598863"/>
              <a:ext cx="1389062" cy="1422400"/>
            </a:xfrm>
            <a:custGeom>
              <a:avLst/>
              <a:gdLst>
                <a:gd name="T0" fmla="*/ 62 w 327"/>
                <a:gd name="T1" fmla="*/ 0 h 335"/>
                <a:gd name="T2" fmla="*/ 0 w 327"/>
                <a:gd name="T3" fmla="*/ 148 h 335"/>
                <a:gd name="T4" fmla="*/ 188 w 327"/>
                <a:gd name="T5" fmla="*/ 335 h 335"/>
                <a:gd name="T6" fmla="*/ 327 w 327"/>
                <a:gd name="T7" fmla="*/ 0 h 335"/>
                <a:gd name="T8" fmla="*/ 62 w 327"/>
                <a:gd name="T9" fmla="*/ 0 h 335"/>
              </a:gdLst>
              <a:ahLst/>
              <a:cxnLst>
                <a:cxn ang="0">
                  <a:pos x="T0" y="T1"/>
                </a:cxn>
                <a:cxn ang="0">
                  <a:pos x="T2" y="T3"/>
                </a:cxn>
                <a:cxn ang="0">
                  <a:pos x="T4" y="T5"/>
                </a:cxn>
                <a:cxn ang="0">
                  <a:pos x="T6" y="T7"/>
                </a:cxn>
                <a:cxn ang="0">
                  <a:pos x="T8" y="T9"/>
                </a:cxn>
              </a:cxnLst>
              <a:rect l="0" t="0" r="r" b="b"/>
              <a:pathLst>
                <a:path w="327" h="335">
                  <a:moveTo>
                    <a:pt x="62" y="0"/>
                  </a:moveTo>
                  <a:cubicBezTo>
                    <a:pt x="62" y="58"/>
                    <a:pt x="38" y="110"/>
                    <a:pt x="0" y="148"/>
                  </a:cubicBezTo>
                  <a:cubicBezTo>
                    <a:pt x="188" y="335"/>
                    <a:pt x="188" y="335"/>
                    <a:pt x="188" y="335"/>
                  </a:cubicBezTo>
                  <a:cubicBezTo>
                    <a:pt x="274" y="250"/>
                    <a:pt x="327" y="131"/>
                    <a:pt x="327" y="0"/>
                  </a:cubicBezTo>
                  <a:lnTo>
                    <a:pt x="62" y="0"/>
                  </a:lnTo>
                  <a:close/>
                </a:path>
              </a:pathLst>
            </a:custGeom>
            <a:solidFill>
              <a:schemeClr val="bg1">
                <a:lumMod val="50000"/>
              </a:schemeClr>
            </a:solidFill>
            <a:ln>
              <a:noFill/>
            </a:ln>
          </p:spPr>
          <p:txBody>
            <a:bodyPr/>
            <a:lstStyle/>
            <a:p>
              <a:pPr eaLnBrk="1" fontAlgn="auto" hangingPunct="1">
                <a:spcBef>
                  <a:spcPts val="0"/>
                </a:spcBef>
                <a:spcAft>
                  <a:spcPts val="0"/>
                </a:spcAft>
              </a:pPr>
              <a:endParaRPr lang="zh-CN" altLang="en-US" dirty="0">
                <a:latin typeface="+mn-lt"/>
                <a:ea typeface="宋体" panose="02010600030101010101" pitchFamily="2" charset="-122"/>
              </a:endParaRPr>
            </a:p>
          </p:txBody>
        </p:sp>
        <p:sp>
          <p:nvSpPr>
            <p:cNvPr id="1049112" name="Freeform 114"/>
            <p:cNvSpPr/>
            <p:nvPr/>
          </p:nvSpPr>
          <p:spPr bwMode="auto">
            <a:xfrm>
              <a:off x="1612900" y="4227513"/>
              <a:ext cx="1427163" cy="1384300"/>
            </a:xfrm>
            <a:custGeom>
              <a:avLst/>
              <a:gdLst>
                <a:gd name="T0" fmla="*/ 2147483646 w 336"/>
                <a:gd name="T1" fmla="*/ 0 h 326"/>
                <a:gd name="T2" fmla="*/ 0 w 336"/>
                <a:gd name="T3" fmla="*/ 2147483646 h 326"/>
                <a:gd name="T4" fmla="*/ 2147483646 w 336"/>
                <a:gd name="T5" fmla="*/ 2147483646 h 326"/>
                <a:gd name="T6" fmla="*/ 2147483646 w 336"/>
                <a:gd name="T7" fmla="*/ 2147483646 h 326"/>
                <a:gd name="T8" fmla="*/ 2147483646 w 336"/>
                <a:gd name="T9" fmla="*/ 0 h 3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6" h="326">
                  <a:moveTo>
                    <a:pt x="188" y="0"/>
                  </a:moveTo>
                  <a:cubicBezTo>
                    <a:pt x="0" y="187"/>
                    <a:pt x="0" y="187"/>
                    <a:pt x="0" y="187"/>
                  </a:cubicBezTo>
                  <a:cubicBezTo>
                    <a:pt x="86" y="273"/>
                    <a:pt x="205" y="326"/>
                    <a:pt x="336" y="326"/>
                  </a:cubicBezTo>
                  <a:cubicBezTo>
                    <a:pt x="336" y="61"/>
                    <a:pt x="336" y="61"/>
                    <a:pt x="336" y="61"/>
                  </a:cubicBezTo>
                  <a:cubicBezTo>
                    <a:pt x="278" y="61"/>
                    <a:pt x="226" y="38"/>
                    <a:pt x="188" y="0"/>
                  </a:cubicBezTo>
                  <a:close/>
                </a:path>
              </a:pathLst>
            </a:custGeom>
            <a:solidFill>
              <a:schemeClr val="accent1"/>
            </a:solidFill>
            <a:ln>
              <a:noFill/>
            </a:ln>
          </p:spPr>
          <p:txBody>
            <a:bodyPr/>
            <a:lstStyle/>
            <a:p>
              <a:endParaRPr lang="zh-CN" altLang="en-US"/>
            </a:p>
          </p:txBody>
        </p:sp>
        <p:sp>
          <p:nvSpPr>
            <p:cNvPr id="1049113" name="Freeform 115"/>
            <p:cNvSpPr/>
            <p:nvPr/>
          </p:nvSpPr>
          <p:spPr bwMode="auto">
            <a:xfrm>
              <a:off x="1612900" y="1581150"/>
              <a:ext cx="1427163" cy="1389063"/>
            </a:xfrm>
            <a:custGeom>
              <a:avLst/>
              <a:gdLst>
                <a:gd name="T0" fmla="*/ 2147483646 w 336"/>
                <a:gd name="T1" fmla="*/ 2147483646 h 327"/>
                <a:gd name="T2" fmla="*/ 2147483646 w 336"/>
                <a:gd name="T3" fmla="*/ 0 h 327"/>
                <a:gd name="T4" fmla="*/ 0 w 336"/>
                <a:gd name="T5" fmla="*/ 2147483646 h 327"/>
                <a:gd name="T6" fmla="*/ 2147483646 w 336"/>
                <a:gd name="T7" fmla="*/ 2147483646 h 327"/>
                <a:gd name="T8" fmla="*/ 2147483646 w 336"/>
                <a:gd name="T9" fmla="*/ 2147483646 h 3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6" h="327">
                  <a:moveTo>
                    <a:pt x="336" y="265"/>
                  </a:moveTo>
                  <a:cubicBezTo>
                    <a:pt x="336" y="0"/>
                    <a:pt x="336" y="0"/>
                    <a:pt x="336" y="0"/>
                  </a:cubicBezTo>
                  <a:cubicBezTo>
                    <a:pt x="205" y="0"/>
                    <a:pt x="86" y="53"/>
                    <a:pt x="0" y="139"/>
                  </a:cubicBezTo>
                  <a:cubicBezTo>
                    <a:pt x="188" y="327"/>
                    <a:pt x="188" y="327"/>
                    <a:pt x="188" y="327"/>
                  </a:cubicBezTo>
                  <a:cubicBezTo>
                    <a:pt x="226" y="289"/>
                    <a:pt x="278" y="265"/>
                    <a:pt x="336" y="265"/>
                  </a:cubicBezTo>
                </a:path>
              </a:pathLst>
            </a:custGeom>
            <a:solidFill>
              <a:schemeClr val="accent2"/>
            </a:solidFill>
            <a:ln>
              <a:noFill/>
            </a:ln>
          </p:spPr>
          <p:txBody>
            <a:bodyPr/>
            <a:lstStyle/>
            <a:p>
              <a:endParaRPr lang="zh-CN" altLang="en-US" dirty="0"/>
            </a:p>
          </p:txBody>
        </p:sp>
        <p:sp>
          <p:nvSpPr>
            <p:cNvPr id="1049114" name="Freeform 116"/>
            <p:cNvSpPr/>
            <p:nvPr/>
          </p:nvSpPr>
          <p:spPr bwMode="auto">
            <a:xfrm>
              <a:off x="3668713" y="2171700"/>
              <a:ext cx="1389062" cy="1427163"/>
            </a:xfrm>
            <a:custGeom>
              <a:avLst/>
              <a:gdLst>
                <a:gd name="T0" fmla="*/ 2147483646 w 327"/>
                <a:gd name="T1" fmla="*/ 2147483646 h 336"/>
                <a:gd name="T2" fmla="*/ 2147483646 w 327"/>
                <a:gd name="T3" fmla="*/ 2147483646 h 336"/>
                <a:gd name="T4" fmla="*/ 2147483646 w 327"/>
                <a:gd name="T5" fmla="*/ 0 h 336"/>
                <a:gd name="T6" fmla="*/ 0 w 327"/>
                <a:gd name="T7" fmla="*/ 2147483646 h 336"/>
                <a:gd name="T8" fmla="*/ 2147483646 w 327"/>
                <a:gd name="T9" fmla="*/ 2147483646 h 3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7" h="336">
                  <a:moveTo>
                    <a:pt x="62" y="336"/>
                  </a:moveTo>
                  <a:cubicBezTo>
                    <a:pt x="327" y="336"/>
                    <a:pt x="327" y="336"/>
                    <a:pt x="327" y="336"/>
                  </a:cubicBezTo>
                  <a:cubicBezTo>
                    <a:pt x="327" y="205"/>
                    <a:pt x="274" y="86"/>
                    <a:pt x="188" y="0"/>
                  </a:cubicBezTo>
                  <a:cubicBezTo>
                    <a:pt x="0" y="188"/>
                    <a:pt x="0" y="188"/>
                    <a:pt x="0" y="188"/>
                  </a:cubicBezTo>
                  <a:cubicBezTo>
                    <a:pt x="38" y="226"/>
                    <a:pt x="62" y="278"/>
                    <a:pt x="62" y="336"/>
                  </a:cubicBezTo>
                  <a:close/>
                </a:path>
              </a:pathLst>
            </a:custGeom>
            <a:solidFill>
              <a:schemeClr val="accent3"/>
            </a:solidFill>
            <a:ln>
              <a:noFill/>
            </a:ln>
          </p:spPr>
          <p:txBody>
            <a:bodyPr/>
            <a:lstStyle/>
            <a:p>
              <a:endParaRPr lang="zh-CN" altLang="en-US"/>
            </a:p>
          </p:txBody>
        </p:sp>
        <p:sp>
          <p:nvSpPr>
            <p:cNvPr id="1049115" name="Freeform 117"/>
            <p:cNvSpPr/>
            <p:nvPr/>
          </p:nvSpPr>
          <p:spPr bwMode="auto">
            <a:xfrm>
              <a:off x="3040063" y="1581150"/>
              <a:ext cx="1427162" cy="1389063"/>
            </a:xfrm>
            <a:custGeom>
              <a:avLst/>
              <a:gdLst>
                <a:gd name="T0" fmla="*/ 2147483646 w 336"/>
                <a:gd name="T1" fmla="*/ 2147483646 h 327"/>
                <a:gd name="T2" fmla="*/ 2147483646 w 336"/>
                <a:gd name="T3" fmla="*/ 2147483646 h 327"/>
                <a:gd name="T4" fmla="*/ 0 w 336"/>
                <a:gd name="T5" fmla="*/ 0 h 327"/>
                <a:gd name="T6" fmla="*/ 0 w 336"/>
                <a:gd name="T7" fmla="*/ 2147483646 h 327"/>
                <a:gd name="T8" fmla="*/ 2147483646 w 336"/>
                <a:gd name="T9" fmla="*/ 2147483646 h 3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6" h="327">
                  <a:moveTo>
                    <a:pt x="148" y="327"/>
                  </a:moveTo>
                  <a:cubicBezTo>
                    <a:pt x="336" y="139"/>
                    <a:pt x="336" y="139"/>
                    <a:pt x="336" y="139"/>
                  </a:cubicBezTo>
                  <a:cubicBezTo>
                    <a:pt x="250" y="53"/>
                    <a:pt x="131" y="0"/>
                    <a:pt x="0" y="0"/>
                  </a:cubicBezTo>
                  <a:cubicBezTo>
                    <a:pt x="0" y="265"/>
                    <a:pt x="0" y="265"/>
                    <a:pt x="0" y="265"/>
                  </a:cubicBezTo>
                  <a:cubicBezTo>
                    <a:pt x="58" y="265"/>
                    <a:pt x="110" y="289"/>
                    <a:pt x="148" y="327"/>
                  </a:cubicBezTo>
                  <a:close/>
                </a:path>
              </a:pathLst>
            </a:custGeom>
            <a:solidFill>
              <a:schemeClr val="accent1"/>
            </a:solidFill>
            <a:ln>
              <a:noFill/>
            </a:ln>
          </p:spPr>
          <p:txBody>
            <a:bodyPr/>
            <a:lstStyle/>
            <a:p>
              <a:endParaRPr lang="zh-CN" altLang="en-US" dirty="0"/>
            </a:p>
          </p:txBody>
        </p:sp>
        <p:sp>
          <p:nvSpPr>
            <p:cNvPr id="1049116" name="Freeform 118"/>
            <p:cNvSpPr/>
            <p:nvPr/>
          </p:nvSpPr>
          <p:spPr bwMode="auto">
            <a:xfrm>
              <a:off x="1023938" y="2171700"/>
              <a:ext cx="1387475" cy="1427163"/>
            </a:xfrm>
            <a:custGeom>
              <a:avLst/>
              <a:gdLst>
                <a:gd name="T0" fmla="*/ 327 w 327"/>
                <a:gd name="T1" fmla="*/ 188 h 336"/>
                <a:gd name="T2" fmla="*/ 139 w 327"/>
                <a:gd name="T3" fmla="*/ 0 h 336"/>
                <a:gd name="T4" fmla="*/ 0 w 327"/>
                <a:gd name="T5" fmla="*/ 336 h 336"/>
                <a:gd name="T6" fmla="*/ 266 w 327"/>
                <a:gd name="T7" fmla="*/ 336 h 336"/>
                <a:gd name="T8" fmla="*/ 327 w 327"/>
                <a:gd name="T9" fmla="*/ 188 h 336"/>
              </a:gdLst>
              <a:ahLst/>
              <a:cxnLst>
                <a:cxn ang="0">
                  <a:pos x="T0" y="T1"/>
                </a:cxn>
                <a:cxn ang="0">
                  <a:pos x="T2" y="T3"/>
                </a:cxn>
                <a:cxn ang="0">
                  <a:pos x="T4" y="T5"/>
                </a:cxn>
                <a:cxn ang="0">
                  <a:pos x="T6" y="T7"/>
                </a:cxn>
                <a:cxn ang="0">
                  <a:pos x="T8" y="T9"/>
                </a:cxn>
              </a:cxnLst>
              <a:rect l="0" t="0" r="r" b="b"/>
              <a:pathLst>
                <a:path w="327" h="336">
                  <a:moveTo>
                    <a:pt x="327" y="188"/>
                  </a:moveTo>
                  <a:cubicBezTo>
                    <a:pt x="139" y="0"/>
                    <a:pt x="139" y="0"/>
                    <a:pt x="139" y="0"/>
                  </a:cubicBezTo>
                  <a:cubicBezTo>
                    <a:pt x="54" y="86"/>
                    <a:pt x="0" y="205"/>
                    <a:pt x="0" y="336"/>
                  </a:cubicBezTo>
                  <a:cubicBezTo>
                    <a:pt x="266" y="336"/>
                    <a:pt x="266" y="336"/>
                    <a:pt x="266" y="336"/>
                  </a:cubicBezTo>
                  <a:cubicBezTo>
                    <a:pt x="266" y="278"/>
                    <a:pt x="289" y="226"/>
                    <a:pt x="327" y="188"/>
                  </a:cubicBezTo>
                </a:path>
              </a:pathLst>
            </a:custGeom>
            <a:solidFill>
              <a:schemeClr val="accent4"/>
            </a:solidFill>
            <a:ln>
              <a:noFill/>
            </a:ln>
          </p:spPr>
          <p:txBody>
            <a:bodyPr/>
            <a:lstStyle/>
            <a:p>
              <a:pPr eaLnBrk="1" fontAlgn="auto" hangingPunct="1">
                <a:spcBef>
                  <a:spcPts val="0"/>
                </a:spcBef>
                <a:spcAft>
                  <a:spcPts val="0"/>
                </a:spcAft>
              </a:pPr>
              <a:endParaRPr lang="zh-CN" altLang="en-US" dirty="0">
                <a:latin typeface="+mn-lt"/>
                <a:ea typeface="宋体" panose="02010600030101010101" pitchFamily="2" charset="-122"/>
              </a:endParaRPr>
            </a:p>
          </p:txBody>
        </p:sp>
        <p:sp>
          <p:nvSpPr>
            <p:cNvPr id="1049117" name="Freeform 119"/>
            <p:cNvSpPr/>
            <p:nvPr/>
          </p:nvSpPr>
          <p:spPr bwMode="auto">
            <a:xfrm>
              <a:off x="1023938" y="3598863"/>
              <a:ext cx="1387475" cy="1422400"/>
            </a:xfrm>
            <a:custGeom>
              <a:avLst/>
              <a:gdLst>
                <a:gd name="T0" fmla="*/ 2147483646 w 327"/>
                <a:gd name="T1" fmla="*/ 0 h 335"/>
                <a:gd name="T2" fmla="*/ 0 w 327"/>
                <a:gd name="T3" fmla="*/ 0 h 335"/>
                <a:gd name="T4" fmla="*/ 2147483646 w 327"/>
                <a:gd name="T5" fmla="*/ 2147483646 h 335"/>
                <a:gd name="T6" fmla="*/ 2147483646 w 327"/>
                <a:gd name="T7" fmla="*/ 2147483646 h 335"/>
                <a:gd name="T8" fmla="*/ 2147483646 w 327"/>
                <a:gd name="T9" fmla="*/ 0 h 3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7" h="335">
                  <a:moveTo>
                    <a:pt x="266" y="0"/>
                  </a:moveTo>
                  <a:cubicBezTo>
                    <a:pt x="0" y="0"/>
                    <a:pt x="0" y="0"/>
                    <a:pt x="0" y="0"/>
                  </a:cubicBezTo>
                  <a:cubicBezTo>
                    <a:pt x="0" y="131"/>
                    <a:pt x="54" y="250"/>
                    <a:pt x="139" y="335"/>
                  </a:cubicBezTo>
                  <a:cubicBezTo>
                    <a:pt x="327" y="148"/>
                    <a:pt x="327" y="148"/>
                    <a:pt x="327" y="148"/>
                  </a:cubicBezTo>
                  <a:cubicBezTo>
                    <a:pt x="289" y="110"/>
                    <a:pt x="266" y="58"/>
                    <a:pt x="266" y="0"/>
                  </a:cubicBezTo>
                </a:path>
              </a:pathLst>
            </a:custGeom>
            <a:solidFill>
              <a:schemeClr val="accent3"/>
            </a:solidFill>
            <a:ln>
              <a:noFill/>
            </a:ln>
          </p:spPr>
          <p:txBody>
            <a:bodyPr/>
            <a:lstStyle/>
            <a:p>
              <a:endParaRPr lang="zh-CN" altLang="en-US"/>
            </a:p>
          </p:txBody>
        </p:sp>
        <p:grpSp>
          <p:nvGrpSpPr>
            <p:cNvPr id="89" name="组合 3258"/>
            <p:cNvGrpSpPr/>
            <p:nvPr/>
          </p:nvGrpSpPr>
          <p:grpSpPr bwMode="auto">
            <a:xfrm>
              <a:off x="2403475" y="3051175"/>
              <a:ext cx="438150" cy="1082675"/>
              <a:chOff x="2359589" y="3316851"/>
              <a:chExt cx="438150" cy="1082675"/>
            </a:xfrm>
          </p:grpSpPr>
          <p:sp>
            <p:nvSpPr>
              <p:cNvPr id="1049118" name="Freeform 120"/>
              <p:cNvSpPr/>
              <p:nvPr/>
            </p:nvSpPr>
            <p:spPr bwMode="auto">
              <a:xfrm>
                <a:off x="2483414" y="3316851"/>
                <a:ext cx="314325" cy="1082675"/>
              </a:xfrm>
              <a:custGeom>
                <a:avLst/>
                <a:gdLst>
                  <a:gd name="T0" fmla="*/ 2147483646 w 74"/>
                  <a:gd name="T1" fmla="*/ 2147483646 h 255"/>
                  <a:gd name="T2" fmla="*/ 2147483646 w 74"/>
                  <a:gd name="T3" fmla="*/ 2147483646 h 255"/>
                  <a:gd name="T4" fmla="*/ 2147483646 w 74"/>
                  <a:gd name="T5" fmla="*/ 2147483646 h 255"/>
                  <a:gd name="T6" fmla="*/ 2147483646 w 74"/>
                  <a:gd name="T7" fmla="*/ 2147483646 h 255"/>
                  <a:gd name="T8" fmla="*/ 2147483646 w 74"/>
                  <a:gd name="T9" fmla="*/ 2147483646 h 255"/>
                  <a:gd name="T10" fmla="*/ 2147483646 w 74"/>
                  <a:gd name="T11" fmla="*/ 2147483646 h 255"/>
                  <a:gd name="T12" fmla="*/ 2147483646 w 74"/>
                  <a:gd name="T13" fmla="*/ 2147483646 h 255"/>
                  <a:gd name="T14" fmla="*/ 2147483646 w 74"/>
                  <a:gd name="T15" fmla="*/ 0 h 255"/>
                  <a:gd name="T16" fmla="*/ 2147483646 w 74"/>
                  <a:gd name="T17" fmla="*/ 2147483646 h 255"/>
                  <a:gd name="T18" fmla="*/ 2147483646 w 74"/>
                  <a:gd name="T19" fmla="*/ 2147483646 h 255"/>
                  <a:gd name="T20" fmla="*/ 2147483646 w 74"/>
                  <a:gd name="T21" fmla="*/ 2147483646 h 255"/>
                  <a:gd name="T22" fmla="*/ 2147483646 w 74"/>
                  <a:gd name="T23" fmla="*/ 2147483646 h 255"/>
                  <a:gd name="T24" fmla="*/ 2147483646 w 74"/>
                  <a:gd name="T25" fmla="*/ 2147483646 h 255"/>
                  <a:gd name="T26" fmla="*/ 2147483646 w 74"/>
                  <a:gd name="T27" fmla="*/ 2147483646 h 255"/>
                  <a:gd name="T28" fmla="*/ 2147483646 w 74"/>
                  <a:gd name="T29" fmla="*/ 2147483646 h 255"/>
                  <a:gd name="T30" fmla="*/ 0 w 74"/>
                  <a:gd name="T31" fmla="*/ 2147483646 h 255"/>
                  <a:gd name="T32" fmla="*/ 0 w 74"/>
                  <a:gd name="T33" fmla="*/ 2147483646 h 255"/>
                  <a:gd name="T34" fmla="*/ 2147483646 w 74"/>
                  <a:gd name="T35" fmla="*/ 2147483646 h 255"/>
                  <a:gd name="T36" fmla="*/ 2147483646 w 74"/>
                  <a:gd name="T37" fmla="*/ 2147483646 h 255"/>
                  <a:gd name="T38" fmla="*/ 2147483646 w 74"/>
                  <a:gd name="T39" fmla="*/ 2147483646 h 255"/>
                  <a:gd name="T40" fmla="*/ 2147483646 w 74"/>
                  <a:gd name="T41" fmla="*/ 2147483646 h 255"/>
                  <a:gd name="T42" fmla="*/ 2147483646 w 74"/>
                  <a:gd name="T43" fmla="*/ 2147483646 h 255"/>
                  <a:gd name="T44" fmla="*/ 2147483646 w 74"/>
                  <a:gd name="T45" fmla="*/ 2147483646 h 255"/>
                  <a:gd name="T46" fmla="*/ 2147483646 w 74"/>
                  <a:gd name="T47" fmla="*/ 2147483646 h 255"/>
                  <a:gd name="T48" fmla="*/ 2147483646 w 74"/>
                  <a:gd name="T49" fmla="*/ 2147483646 h 255"/>
                  <a:gd name="T50" fmla="*/ 2147483646 w 74"/>
                  <a:gd name="T51" fmla="*/ 2147483646 h 255"/>
                  <a:gd name="T52" fmla="*/ 2147483646 w 74"/>
                  <a:gd name="T53" fmla="*/ 2147483646 h 255"/>
                  <a:gd name="T54" fmla="*/ 2147483646 w 74"/>
                  <a:gd name="T55" fmla="*/ 2147483646 h 255"/>
                  <a:gd name="T56" fmla="*/ 2147483646 w 74"/>
                  <a:gd name="T57" fmla="*/ 2147483646 h 255"/>
                  <a:gd name="T58" fmla="*/ 2147483646 w 74"/>
                  <a:gd name="T59" fmla="*/ 2147483646 h 255"/>
                  <a:gd name="T60" fmla="*/ 2147483646 w 74"/>
                  <a:gd name="T61" fmla="*/ 2147483646 h 255"/>
                  <a:gd name="T62" fmla="*/ 2147483646 w 74"/>
                  <a:gd name="T63" fmla="*/ 2147483646 h 255"/>
                  <a:gd name="T64" fmla="*/ 2147483646 w 74"/>
                  <a:gd name="T65" fmla="*/ 2147483646 h 255"/>
                  <a:gd name="T66" fmla="*/ 2147483646 w 74"/>
                  <a:gd name="T67" fmla="*/ 2147483646 h 255"/>
                  <a:gd name="T68" fmla="*/ 2147483646 w 74"/>
                  <a:gd name="T69" fmla="*/ 2147483646 h 2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4" h="255">
                    <a:moveTo>
                      <a:pt x="71" y="56"/>
                    </a:moveTo>
                    <a:cubicBezTo>
                      <a:pt x="70" y="54"/>
                      <a:pt x="68" y="54"/>
                      <a:pt x="68" y="54"/>
                    </a:cubicBezTo>
                    <a:cubicBezTo>
                      <a:pt x="46" y="46"/>
                      <a:pt x="46" y="46"/>
                      <a:pt x="46" y="46"/>
                    </a:cubicBezTo>
                    <a:cubicBezTo>
                      <a:pt x="46" y="46"/>
                      <a:pt x="46" y="46"/>
                      <a:pt x="46" y="46"/>
                    </a:cubicBezTo>
                    <a:cubicBezTo>
                      <a:pt x="46" y="43"/>
                      <a:pt x="46" y="43"/>
                      <a:pt x="46" y="43"/>
                    </a:cubicBezTo>
                    <a:cubicBezTo>
                      <a:pt x="50" y="41"/>
                      <a:pt x="52" y="36"/>
                      <a:pt x="54" y="29"/>
                    </a:cubicBezTo>
                    <a:cubicBezTo>
                      <a:pt x="55" y="16"/>
                      <a:pt x="55" y="16"/>
                      <a:pt x="55" y="16"/>
                    </a:cubicBezTo>
                    <a:cubicBezTo>
                      <a:pt x="55" y="7"/>
                      <a:pt x="47" y="0"/>
                      <a:pt x="38" y="0"/>
                    </a:cubicBezTo>
                    <a:cubicBezTo>
                      <a:pt x="28" y="0"/>
                      <a:pt x="20" y="7"/>
                      <a:pt x="20" y="16"/>
                    </a:cubicBezTo>
                    <a:cubicBezTo>
                      <a:pt x="22" y="29"/>
                      <a:pt x="22" y="29"/>
                      <a:pt x="22" y="29"/>
                    </a:cubicBezTo>
                    <a:cubicBezTo>
                      <a:pt x="23" y="36"/>
                      <a:pt x="26" y="40"/>
                      <a:pt x="30" y="43"/>
                    </a:cubicBezTo>
                    <a:cubicBezTo>
                      <a:pt x="30" y="46"/>
                      <a:pt x="30" y="46"/>
                      <a:pt x="30" y="46"/>
                    </a:cubicBezTo>
                    <a:cubicBezTo>
                      <a:pt x="29" y="46"/>
                      <a:pt x="29" y="46"/>
                      <a:pt x="29" y="46"/>
                    </a:cubicBezTo>
                    <a:cubicBezTo>
                      <a:pt x="8" y="54"/>
                      <a:pt x="8" y="54"/>
                      <a:pt x="8" y="54"/>
                    </a:cubicBezTo>
                    <a:cubicBezTo>
                      <a:pt x="8" y="54"/>
                      <a:pt x="6" y="54"/>
                      <a:pt x="5" y="55"/>
                    </a:cubicBezTo>
                    <a:cubicBezTo>
                      <a:pt x="2" y="56"/>
                      <a:pt x="0" y="59"/>
                      <a:pt x="0" y="63"/>
                    </a:cubicBezTo>
                    <a:cubicBezTo>
                      <a:pt x="0" y="133"/>
                      <a:pt x="0" y="133"/>
                      <a:pt x="0" y="133"/>
                    </a:cubicBezTo>
                    <a:cubicBezTo>
                      <a:pt x="0" y="138"/>
                      <a:pt x="4" y="142"/>
                      <a:pt x="9" y="142"/>
                    </a:cubicBezTo>
                    <a:cubicBezTo>
                      <a:pt x="10" y="142"/>
                      <a:pt x="11" y="142"/>
                      <a:pt x="12" y="141"/>
                    </a:cubicBezTo>
                    <a:cubicBezTo>
                      <a:pt x="11" y="142"/>
                      <a:pt x="11" y="142"/>
                      <a:pt x="11" y="142"/>
                    </a:cubicBezTo>
                    <a:cubicBezTo>
                      <a:pt x="11" y="243"/>
                      <a:pt x="11" y="243"/>
                      <a:pt x="11" y="243"/>
                    </a:cubicBezTo>
                    <a:cubicBezTo>
                      <a:pt x="11" y="250"/>
                      <a:pt x="17" y="255"/>
                      <a:pt x="23" y="255"/>
                    </a:cubicBezTo>
                    <a:cubicBezTo>
                      <a:pt x="30" y="255"/>
                      <a:pt x="35" y="250"/>
                      <a:pt x="35" y="243"/>
                    </a:cubicBezTo>
                    <a:cubicBezTo>
                      <a:pt x="35" y="162"/>
                      <a:pt x="35" y="162"/>
                      <a:pt x="35" y="162"/>
                    </a:cubicBezTo>
                    <a:cubicBezTo>
                      <a:pt x="36" y="162"/>
                      <a:pt x="36" y="162"/>
                      <a:pt x="37" y="162"/>
                    </a:cubicBezTo>
                    <a:cubicBezTo>
                      <a:pt x="38" y="162"/>
                      <a:pt x="39" y="162"/>
                      <a:pt x="40" y="162"/>
                    </a:cubicBezTo>
                    <a:cubicBezTo>
                      <a:pt x="40" y="243"/>
                      <a:pt x="40" y="243"/>
                      <a:pt x="40" y="243"/>
                    </a:cubicBezTo>
                    <a:cubicBezTo>
                      <a:pt x="40" y="250"/>
                      <a:pt x="45" y="255"/>
                      <a:pt x="52" y="255"/>
                    </a:cubicBezTo>
                    <a:cubicBezTo>
                      <a:pt x="58" y="255"/>
                      <a:pt x="63" y="250"/>
                      <a:pt x="63" y="243"/>
                    </a:cubicBezTo>
                    <a:cubicBezTo>
                      <a:pt x="63" y="142"/>
                      <a:pt x="63" y="142"/>
                      <a:pt x="63" y="142"/>
                    </a:cubicBezTo>
                    <a:cubicBezTo>
                      <a:pt x="64" y="142"/>
                      <a:pt x="64" y="142"/>
                      <a:pt x="64" y="142"/>
                    </a:cubicBezTo>
                    <a:cubicBezTo>
                      <a:pt x="65" y="142"/>
                      <a:pt x="65" y="142"/>
                      <a:pt x="66" y="142"/>
                    </a:cubicBezTo>
                    <a:cubicBezTo>
                      <a:pt x="70" y="142"/>
                      <a:pt x="74" y="138"/>
                      <a:pt x="74" y="133"/>
                    </a:cubicBezTo>
                    <a:cubicBezTo>
                      <a:pt x="74" y="63"/>
                      <a:pt x="74" y="63"/>
                      <a:pt x="74" y="63"/>
                    </a:cubicBezTo>
                    <a:cubicBezTo>
                      <a:pt x="74" y="60"/>
                      <a:pt x="73" y="57"/>
                      <a:pt x="71" y="56"/>
                    </a:cubicBezTo>
                    <a:close/>
                  </a:path>
                </a:pathLst>
              </a:custGeom>
              <a:solidFill>
                <a:srgbClr val="333333"/>
              </a:solidFill>
              <a:ln>
                <a:noFill/>
              </a:ln>
            </p:spPr>
            <p:txBody>
              <a:bodyPr/>
              <a:lstStyle/>
              <a:p>
                <a:endParaRPr lang="zh-CN" altLang="en-US"/>
              </a:p>
            </p:txBody>
          </p:sp>
          <p:sp>
            <p:nvSpPr>
              <p:cNvPr id="1049119" name="Freeform 121"/>
              <p:cNvSpPr/>
              <p:nvPr/>
            </p:nvSpPr>
            <p:spPr bwMode="auto">
              <a:xfrm>
                <a:off x="2359589" y="3859776"/>
                <a:ext cx="280988" cy="327025"/>
              </a:xfrm>
              <a:custGeom>
                <a:avLst/>
                <a:gdLst>
                  <a:gd name="T0" fmla="*/ 2147483646 w 66"/>
                  <a:gd name="T1" fmla="*/ 2147483646 h 77"/>
                  <a:gd name="T2" fmla="*/ 2147483646 w 66"/>
                  <a:gd name="T3" fmla="*/ 2147483646 h 77"/>
                  <a:gd name="T4" fmla="*/ 2147483646 w 66"/>
                  <a:gd name="T5" fmla="*/ 2147483646 h 77"/>
                  <a:gd name="T6" fmla="*/ 2147483646 w 66"/>
                  <a:gd name="T7" fmla="*/ 2147483646 h 77"/>
                  <a:gd name="T8" fmla="*/ 2147483646 w 66"/>
                  <a:gd name="T9" fmla="*/ 2147483646 h 77"/>
                  <a:gd name="T10" fmla="*/ 2147483646 w 66"/>
                  <a:gd name="T11" fmla="*/ 2147483646 h 77"/>
                  <a:gd name="T12" fmla="*/ 2147483646 w 66"/>
                  <a:gd name="T13" fmla="*/ 2147483646 h 77"/>
                  <a:gd name="T14" fmla="*/ 2147483646 w 66"/>
                  <a:gd name="T15" fmla="*/ 2147483646 h 77"/>
                  <a:gd name="T16" fmla="*/ 2147483646 w 66"/>
                  <a:gd name="T17" fmla="*/ 2147483646 h 77"/>
                  <a:gd name="T18" fmla="*/ 2147483646 w 66"/>
                  <a:gd name="T19" fmla="*/ 2147483646 h 77"/>
                  <a:gd name="T20" fmla="*/ 2147483646 w 66"/>
                  <a:gd name="T21" fmla="*/ 2147483646 h 77"/>
                  <a:gd name="T22" fmla="*/ 2147483646 w 66"/>
                  <a:gd name="T23" fmla="*/ 2147483646 h 77"/>
                  <a:gd name="T24" fmla="*/ 2147483646 w 66"/>
                  <a:gd name="T25" fmla="*/ 2147483646 h 77"/>
                  <a:gd name="T26" fmla="*/ 2147483646 w 66"/>
                  <a:gd name="T27" fmla="*/ 2147483646 h 77"/>
                  <a:gd name="T28" fmla="*/ 2147483646 w 66"/>
                  <a:gd name="T29" fmla="*/ 2147483646 h 77"/>
                  <a:gd name="T30" fmla="*/ 2147483646 w 66"/>
                  <a:gd name="T31" fmla="*/ 2147483646 h 77"/>
                  <a:gd name="T32" fmla="*/ 2147483646 w 66"/>
                  <a:gd name="T33" fmla="*/ 2147483646 h 77"/>
                  <a:gd name="T34" fmla="*/ 2147483646 w 66"/>
                  <a:gd name="T35" fmla="*/ 2147483646 h 77"/>
                  <a:gd name="T36" fmla="*/ 2147483646 w 66"/>
                  <a:gd name="T37" fmla="*/ 2147483646 h 77"/>
                  <a:gd name="T38" fmla="*/ 2147483646 w 66"/>
                  <a:gd name="T39" fmla="*/ 2147483646 h 77"/>
                  <a:gd name="T40" fmla="*/ 2147483646 w 66"/>
                  <a:gd name="T41" fmla="*/ 2147483646 h 77"/>
                  <a:gd name="T42" fmla="*/ 0 w 66"/>
                  <a:gd name="T43" fmla="*/ 2147483646 h 77"/>
                  <a:gd name="T44" fmla="*/ 2147483646 w 66"/>
                  <a:gd name="T45" fmla="*/ 2147483646 h 77"/>
                  <a:gd name="T46" fmla="*/ 2147483646 w 66"/>
                  <a:gd name="T47" fmla="*/ 2147483646 h 77"/>
                  <a:gd name="T48" fmla="*/ 2147483646 w 66"/>
                  <a:gd name="T49" fmla="*/ 2147483646 h 77"/>
                  <a:gd name="T50" fmla="*/ 2147483646 w 66"/>
                  <a:gd name="T51" fmla="*/ 2147483646 h 77"/>
                  <a:gd name="T52" fmla="*/ 2147483646 w 66"/>
                  <a:gd name="T53" fmla="*/ 2147483646 h 77"/>
                  <a:gd name="T54" fmla="*/ 2147483646 w 66"/>
                  <a:gd name="T55" fmla="*/ 214748364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6" h="77">
                    <a:moveTo>
                      <a:pt x="65" y="30"/>
                    </a:moveTo>
                    <a:cubicBezTo>
                      <a:pt x="65" y="28"/>
                      <a:pt x="64" y="26"/>
                      <a:pt x="62" y="25"/>
                    </a:cubicBezTo>
                    <a:cubicBezTo>
                      <a:pt x="45" y="19"/>
                      <a:pt x="45" y="19"/>
                      <a:pt x="45" y="19"/>
                    </a:cubicBezTo>
                    <a:cubicBezTo>
                      <a:pt x="45" y="17"/>
                      <a:pt x="45" y="12"/>
                      <a:pt x="45" y="11"/>
                    </a:cubicBezTo>
                    <a:cubicBezTo>
                      <a:pt x="45" y="9"/>
                      <a:pt x="44" y="8"/>
                      <a:pt x="44" y="8"/>
                    </a:cubicBezTo>
                    <a:cubicBezTo>
                      <a:pt x="44" y="8"/>
                      <a:pt x="42" y="7"/>
                      <a:pt x="39" y="6"/>
                    </a:cubicBezTo>
                    <a:cubicBezTo>
                      <a:pt x="39" y="6"/>
                      <a:pt x="36" y="8"/>
                      <a:pt x="39" y="10"/>
                    </a:cubicBezTo>
                    <a:cubicBezTo>
                      <a:pt x="39" y="10"/>
                      <a:pt x="39" y="10"/>
                      <a:pt x="39" y="10"/>
                    </a:cubicBezTo>
                    <a:cubicBezTo>
                      <a:pt x="40" y="11"/>
                      <a:pt x="41" y="11"/>
                      <a:pt x="42" y="11"/>
                    </a:cubicBezTo>
                    <a:cubicBezTo>
                      <a:pt x="42" y="17"/>
                      <a:pt x="42" y="17"/>
                      <a:pt x="42" y="17"/>
                    </a:cubicBezTo>
                    <a:cubicBezTo>
                      <a:pt x="27" y="11"/>
                      <a:pt x="27" y="11"/>
                      <a:pt x="27" y="11"/>
                    </a:cubicBezTo>
                    <a:cubicBezTo>
                      <a:pt x="27" y="5"/>
                      <a:pt x="27" y="5"/>
                      <a:pt x="27" y="5"/>
                    </a:cubicBezTo>
                    <a:cubicBezTo>
                      <a:pt x="28" y="5"/>
                      <a:pt x="28" y="6"/>
                      <a:pt x="29" y="6"/>
                    </a:cubicBezTo>
                    <a:cubicBezTo>
                      <a:pt x="29" y="5"/>
                      <a:pt x="29" y="3"/>
                      <a:pt x="29" y="2"/>
                    </a:cubicBezTo>
                    <a:cubicBezTo>
                      <a:pt x="29" y="1"/>
                      <a:pt x="28" y="1"/>
                      <a:pt x="28" y="1"/>
                    </a:cubicBezTo>
                    <a:cubicBezTo>
                      <a:pt x="24" y="0"/>
                      <a:pt x="23" y="3"/>
                      <a:pt x="23" y="3"/>
                    </a:cubicBezTo>
                    <a:cubicBezTo>
                      <a:pt x="23" y="10"/>
                      <a:pt x="23" y="10"/>
                      <a:pt x="23" y="10"/>
                    </a:cubicBezTo>
                    <a:cubicBezTo>
                      <a:pt x="14" y="6"/>
                      <a:pt x="14" y="6"/>
                      <a:pt x="14" y="6"/>
                    </a:cubicBezTo>
                    <a:cubicBezTo>
                      <a:pt x="12" y="5"/>
                      <a:pt x="9" y="5"/>
                      <a:pt x="7" y="6"/>
                    </a:cubicBezTo>
                    <a:cubicBezTo>
                      <a:pt x="5" y="7"/>
                      <a:pt x="5" y="7"/>
                      <a:pt x="5" y="7"/>
                    </a:cubicBezTo>
                    <a:cubicBezTo>
                      <a:pt x="3" y="8"/>
                      <a:pt x="2" y="10"/>
                      <a:pt x="2" y="12"/>
                    </a:cubicBezTo>
                    <a:cubicBezTo>
                      <a:pt x="0" y="52"/>
                      <a:pt x="0" y="52"/>
                      <a:pt x="0" y="52"/>
                    </a:cubicBezTo>
                    <a:cubicBezTo>
                      <a:pt x="0" y="54"/>
                      <a:pt x="1" y="56"/>
                      <a:pt x="3" y="57"/>
                    </a:cubicBezTo>
                    <a:cubicBezTo>
                      <a:pt x="51" y="76"/>
                      <a:pt x="51" y="76"/>
                      <a:pt x="51" y="76"/>
                    </a:cubicBezTo>
                    <a:cubicBezTo>
                      <a:pt x="53" y="77"/>
                      <a:pt x="56" y="77"/>
                      <a:pt x="58" y="76"/>
                    </a:cubicBezTo>
                    <a:cubicBezTo>
                      <a:pt x="63" y="73"/>
                      <a:pt x="63" y="73"/>
                      <a:pt x="63" y="73"/>
                    </a:cubicBezTo>
                    <a:cubicBezTo>
                      <a:pt x="64" y="72"/>
                      <a:pt x="66" y="70"/>
                      <a:pt x="66" y="68"/>
                    </a:cubicBezTo>
                    <a:lnTo>
                      <a:pt x="65" y="30"/>
                    </a:lnTo>
                    <a:close/>
                  </a:path>
                </a:pathLst>
              </a:custGeom>
              <a:solidFill>
                <a:srgbClr val="666666"/>
              </a:solidFill>
              <a:ln>
                <a:noFill/>
              </a:ln>
            </p:spPr>
            <p:txBody>
              <a:bodyPr/>
              <a:lstStyle/>
              <a:p>
                <a:endParaRPr lang="zh-CN" altLang="en-US"/>
              </a:p>
            </p:txBody>
          </p:sp>
          <p:sp>
            <p:nvSpPr>
              <p:cNvPr id="1049120" name="Freeform 122"/>
              <p:cNvSpPr/>
              <p:nvPr/>
            </p:nvSpPr>
            <p:spPr bwMode="auto">
              <a:xfrm>
                <a:off x="2631052" y="3527989"/>
                <a:ext cx="22225" cy="9525"/>
              </a:xfrm>
              <a:custGeom>
                <a:avLst/>
                <a:gdLst>
                  <a:gd name="T0" fmla="*/ 2147483646 w 14"/>
                  <a:gd name="T1" fmla="*/ 2147483646 h 6"/>
                  <a:gd name="T2" fmla="*/ 2147483646 w 14"/>
                  <a:gd name="T3" fmla="*/ 0 h 6"/>
                  <a:gd name="T4" fmla="*/ 0 w 14"/>
                  <a:gd name="T5" fmla="*/ 0 h 6"/>
                  <a:gd name="T6" fmla="*/ 2147483646 w 14"/>
                  <a:gd name="T7" fmla="*/ 2147483646 h 6"/>
                  <a:gd name="T8" fmla="*/ 2147483646 w 14"/>
                  <a:gd name="T9" fmla="*/ 214748364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6">
                    <a:moveTo>
                      <a:pt x="11" y="6"/>
                    </a:moveTo>
                    <a:lnTo>
                      <a:pt x="14" y="0"/>
                    </a:lnTo>
                    <a:lnTo>
                      <a:pt x="0" y="0"/>
                    </a:lnTo>
                    <a:lnTo>
                      <a:pt x="3" y="6"/>
                    </a:lnTo>
                    <a:lnTo>
                      <a:pt x="11" y="6"/>
                    </a:lnTo>
                    <a:close/>
                  </a:path>
                </a:pathLst>
              </a:custGeom>
              <a:solidFill>
                <a:srgbClr val="FFFFFF"/>
              </a:solidFill>
              <a:ln>
                <a:noFill/>
              </a:ln>
            </p:spPr>
            <p:txBody>
              <a:bodyPr/>
              <a:lstStyle/>
              <a:p>
                <a:endParaRPr lang="zh-CN" altLang="en-US"/>
              </a:p>
            </p:txBody>
          </p:sp>
          <p:sp>
            <p:nvSpPr>
              <p:cNvPr id="1049121" name="Freeform 123"/>
              <p:cNvSpPr/>
              <p:nvPr/>
            </p:nvSpPr>
            <p:spPr bwMode="auto">
              <a:xfrm>
                <a:off x="2618352" y="3545451"/>
                <a:ext cx="50800" cy="215900"/>
              </a:xfrm>
              <a:custGeom>
                <a:avLst/>
                <a:gdLst>
                  <a:gd name="T0" fmla="*/ 2147483646 w 32"/>
                  <a:gd name="T1" fmla="*/ 0 h 136"/>
                  <a:gd name="T2" fmla="*/ 0 w 32"/>
                  <a:gd name="T3" fmla="*/ 2147483646 h 136"/>
                  <a:gd name="T4" fmla="*/ 2147483646 w 32"/>
                  <a:gd name="T5" fmla="*/ 2147483646 h 136"/>
                  <a:gd name="T6" fmla="*/ 2147483646 w 32"/>
                  <a:gd name="T7" fmla="*/ 2147483646 h 136"/>
                  <a:gd name="T8" fmla="*/ 2147483646 w 32"/>
                  <a:gd name="T9" fmla="*/ 0 h 136"/>
                  <a:gd name="T10" fmla="*/ 2147483646 w 32"/>
                  <a:gd name="T11" fmla="*/ 0 h 1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136">
                    <a:moveTo>
                      <a:pt x="11" y="0"/>
                    </a:moveTo>
                    <a:lnTo>
                      <a:pt x="0" y="120"/>
                    </a:lnTo>
                    <a:lnTo>
                      <a:pt x="16" y="136"/>
                    </a:lnTo>
                    <a:lnTo>
                      <a:pt x="32" y="120"/>
                    </a:lnTo>
                    <a:lnTo>
                      <a:pt x="19" y="0"/>
                    </a:lnTo>
                    <a:lnTo>
                      <a:pt x="11" y="0"/>
                    </a:lnTo>
                    <a:close/>
                  </a:path>
                </a:pathLst>
              </a:custGeom>
              <a:solidFill>
                <a:srgbClr val="FFFFFF"/>
              </a:solidFill>
              <a:ln>
                <a:noFill/>
              </a:ln>
            </p:spPr>
            <p:txBody>
              <a:bodyPr/>
              <a:lstStyle/>
              <a:p>
                <a:endParaRPr lang="zh-CN" altLang="en-US"/>
              </a:p>
            </p:txBody>
          </p:sp>
        </p:grpSp>
        <p:sp>
          <p:nvSpPr>
            <p:cNvPr id="1049122" name="Freeform 145"/>
            <p:cNvSpPr>
              <a:spLocks noEditPoints="1"/>
            </p:cNvSpPr>
            <p:nvPr/>
          </p:nvSpPr>
          <p:spPr bwMode="auto">
            <a:xfrm>
              <a:off x="2972440" y="3363178"/>
              <a:ext cx="352425" cy="355600"/>
            </a:xfrm>
            <a:custGeom>
              <a:avLst/>
              <a:gdLst>
                <a:gd name="T0" fmla="*/ 2147483646 w 83"/>
                <a:gd name="T1" fmla="*/ 2147483646 h 84"/>
                <a:gd name="T2" fmla="*/ 2147483646 w 83"/>
                <a:gd name="T3" fmla="*/ 2147483646 h 84"/>
                <a:gd name="T4" fmla="*/ 2147483646 w 83"/>
                <a:gd name="T5" fmla="*/ 2147483646 h 84"/>
                <a:gd name="T6" fmla="*/ 2147483646 w 83"/>
                <a:gd name="T7" fmla="*/ 2147483646 h 84"/>
                <a:gd name="T8" fmla="*/ 2147483646 w 83"/>
                <a:gd name="T9" fmla="*/ 2147483646 h 84"/>
                <a:gd name="T10" fmla="*/ 2147483646 w 83"/>
                <a:gd name="T11" fmla="*/ 2147483646 h 84"/>
                <a:gd name="T12" fmla="*/ 2147483646 w 83"/>
                <a:gd name="T13" fmla="*/ 2147483646 h 84"/>
                <a:gd name="T14" fmla="*/ 2147483646 w 83"/>
                <a:gd name="T15" fmla="*/ 2147483646 h 84"/>
                <a:gd name="T16" fmla="*/ 2147483646 w 83"/>
                <a:gd name="T17" fmla="*/ 2147483646 h 84"/>
                <a:gd name="T18" fmla="*/ 2147483646 w 83"/>
                <a:gd name="T19" fmla="*/ 2147483646 h 84"/>
                <a:gd name="T20" fmla="*/ 2147483646 w 83"/>
                <a:gd name="T21" fmla="*/ 2147483646 h 84"/>
                <a:gd name="T22" fmla="*/ 2147483646 w 83"/>
                <a:gd name="T23" fmla="*/ 2147483646 h 84"/>
                <a:gd name="T24" fmla="*/ 2147483646 w 83"/>
                <a:gd name="T25" fmla="*/ 2147483646 h 84"/>
                <a:gd name="T26" fmla="*/ 2147483646 w 83"/>
                <a:gd name="T27" fmla="*/ 2147483646 h 84"/>
                <a:gd name="T28" fmla="*/ 2147483646 w 83"/>
                <a:gd name="T29" fmla="*/ 2147483646 h 84"/>
                <a:gd name="T30" fmla="*/ 2147483646 w 83"/>
                <a:gd name="T31" fmla="*/ 2147483646 h 84"/>
                <a:gd name="T32" fmla="*/ 2147483646 w 83"/>
                <a:gd name="T33" fmla="*/ 2147483646 h 84"/>
                <a:gd name="T34" fmla="*/ 2147483646 w 83"/>
                <a:gd name="T35" fmla="*/ 2147483646 h 84"/>
                <a:gd name="T36" fmla="*/ 2147483646 w 83"/>
                <a:gd name="T37" fmla="*/ 2147483646 h 84"/>
                <a:gd name="T38" fmla="*/ 2147483646 w 83"/>
                <a:gd name="T39" fmla="*/ 2147483646 h 84"/>
                <a:gd name="T40" fmla="*/ 2147483646 w 83"/>
                <a:gd name="T41" fmla="*/ 2147483646 h 84"/>
                <a:gd name="T42" fmla="*/ 2147483646 w 83"/>
                <a:gd name="T43" fmla="*/ 2147483646 h 84"/>
                <a:gd name="T44" fmla="*/ 2147483646 w 83"/>
                <a:gd name="T45" fmla="*/ 2147483646 h 84"/>
                <a:gd name="T46" fmla="*/ 0 w 83"/>
                <a:gd name="T47" fmla="*/ 2147483646 h 84"/>
                <a:gd name="T48" fmla="*/ 2147483646 w 83"/>
                <a:gd name="T49" fmla="*/ 2147483646 h 84"/>
                <a:gd name="T50" fmla="*/ 2147483646 w 83"/>
                <a:gd name="T51" fmla="*/ 2147483646 h 84"/>
                <a:gd name="T52" fmla="*/ 2147483646 w 83"/>
                <a:gd name="T53" fmla="*/ 2147483646 h 84"/>
                <a:gd name="T54" fmla="*/ 2147483646 w 83"/>
                <a:gd name="T55" fmla="*/ 2147483646 h 84"/>
                <a:gd name="T56" fmla="*/ 2147483646 w 83"/>
                <a:gd name="T57" fmla="*/ 2147483646 h 84"/>
                <a:gd name="T58" fmla="*/ 2147483646 w 83"/>
                <a:gd name="T59" fmla="*/ 2147483646 h 84"/>
                <a:gd name="T60" fmla="*/ 2147483646 w 83"/>
                <a:gd name="T61" fmla="*/ 2147483646 h 84"/>
                <a:gd name="T62" fmla="*/ 2147483646 w 83"/>
                <a:gd name="T63" fmla="*/ 2147483646 h 84"/>
                <a:gd name="T64" fmla="*/ 2147483646 w 83"/>
                <a:gd name="T65" fmla="*/ 2147483646 h 84"/>
                <a:gd name="T66" fmla="*/ 2147483646 w 83"/>
                <a:gd name="T67" fmla="*/ 2147483646 h 84"/>
                <a:gd name="T68" fmla="*/ 2147483646 w 83"/>
                <a:gd name="T69" fmla="*/ 2147483646 h 84"/>
                <a:gd name="T70" fmla="*/ 2147483646 w 83"/>
                <a:gd name="T71" fmla="*/ 2147483646 h 84"/>
                <a:gd name="T72" fmla="*/ 2147483646 w 83"/>
                <a:gd name="T73" fmla="*/ 2147483646 h 84"/>
                <a:gd name="T74" fmla="*/ 2147483646 w 83"/>
                <a:gd name="T75" fmla="*/ 2147483646 h 84"/>
                <a:gd name="T76" fmla="*/ 2147483646 w 83"/>
                <a:gd name="T77" fmla="*/ 2147483646 h 84"/>
                <a:gd name="T78" fmla="*/ 2147483646 w 83"/>
                <a:gd name="T79" fmla="*/ 2147483646 h 84"/>
                <a:gd name="T80" fmla="*/ 2147483646 w 83"/>
                <a:gd name="T81" fmla="*/ 2147483646 h 84"/>
                <a:gd name="T82" fmla="*/ 2147483646 w 83"/>
                <a:gd name="T83" fmla="*/ 2147483646 h 84"/>
                <a:gd name="T84" fmla="*/ 2147483646 w 83"/>
                <a:gd name="T85" fmla="*/ 2147483646 h 84"/>
                <a:gd name="T86" fmla="*/ 2147483646 w 83"/>
                <a:gd name="T87" fmla="*/ 2147483646 h 84"/>
                <a:gd name="T88" fmla="*/ 2147483646 w 83"/>
                <a:gd name="T89" fmla="*/ 2147483646 h 84"/>
                <a:gd name="T90" fmla="*/ 2147483646 w 83"/>
                <a:gd name="T91" fmla="*/ 2147483646 h 84"/>
                <a:gd name="T92" fmla="*/ 2147483646 w 83"/>
                <a:gd name="T93" fmla="*/ 2147483646 h 84"/>
                <a:gd name="T94" fmla="*/ 2147483646 w 83"/>
                <a:gd name="T95" fmla="*/ 2147483646 h 84"/>
                <a:gd name="T96" fmla="*/ 2147483646 w 83"/>
                <a:gd name="T97" fmla="*/ 2147483646 h 84"/>
                <a:gd name="T98" fmla="*/ 2147483646 w 83"/>
                <a:gd name="T99" fmla="*/ 2147483646 h 84"/>
                <a:gd name="T100" fmla="*/ 2147483646 w 83"/>
                <a:gd name="T101" fmla="*/ 2147483646 h 84"/>
                <a:gd name="T102" fmla="*/ 2147483646 w 83"/>
                <a:gd name="T103" fmla="*/ 2147483646 h 84"/>
                <a:gd name="T104" fmla="*/ 2147483646 w 83"/>
                <a:gd name="T105" fmla="*/ 2147483646 h 84"/>
                <a:gd name="T106" fmla="*/ 2147483646 w 83"/>
                <a:gd name="T107" fmla="*/ 2147483646 h 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3" h="84">
                  <a:moveTo>
                    <a:pt x="78" y="39"/>
                  </a:moveTo>
                  <a:cubicBezTo>
                    <a:pt x="72" y="38"/>
                    <a:pt x="72" y="38"/>
                    <a:pt x="72" y="38"/>
                  </a:cubicBezTo>
                  <a:cubicBezTo>
                    <a:pt x="72" y="36"/>
                    <a:pt x="71" y="34"/>
                    <a:pt x="71" y="32"/>
                  </a:cubicBezTo>
                  <a:cubicBezTo>
                    <a:pt x="76" y="29"/>
                    <a:pt x="76" y="29"/>
                    <a:pt x="76" y="29"/>
                  </a:cubicBezTo>
                  <a:cubicBezTo>
                    <a:pt x="78" y="27"/>
                    <a:pt x="79" y="23"/>
                    <a:pt x="77" y="20"/>
                  </a:cubicBezTo>
                  <a:cubicBezTo>
                    <a:pt x="73" y="15"/>
                    <a:pt x="73" y="15"/>
                    <a:pt x="73" y="15"/>
                  </a:cubicBezTo>
                  <a:cubicBezTo>
                    <a:pt x="71" y="13"/>
                    <a:pt x="67" y="12"/>
                    <a:pt x="65" y="14"/>
                  </a:cubicBezTo>
                  <a:cubicBezTo>
                    <a:pt x="60" y="18"/>
                    <a:pt x="60" y="18"/>
                    <a:pt x="60" y="18"/>
                  </a:cubicBezTo>
                  <a:cubicBezTo>
                    <a:pt x="58" y="16"/>
                    <a:pt x="57" y="15"/>
                    <a:pt x="55" y="15"/>
                  </a:cubicBezTo>
                  <a:cubicBezTo>
                    <a:pt x="56" y="9"/>
                    <a:pt x="56" y="9"/>
                    <a:pt x="56" y="9"/>
                  </a:cubicBezTo>
                  <a:cubicBezTo>
                    <a:pt x="56" y="5"/>
                    <a:pt x="54" y="2"/>
                    <a:pt x="51" y="2"/>
                  </a:cubicBezTo>
                  <a:cubicBezTo>
                    <a:pt x="45" y="1"/>
                    <a:pt x="45" y="1"/>
                    <a:pt x="45" y="1"/>
                  </a:cubicBezTo>
                  <a:cubicBezTo>
                    <a:pt x="41" y="0"/>
                    <a:pt x="38" y="3"/>
                    <a:pt x="38" y="6"/>
                  </a:cubicBezTo>
                  <a:cubicBezTo>
                    <a:pt x="37" y="12"/>
                    <a:pt x="37" y="12"/>
                    <a:pt x="37" y="12"/>
                  </a:cubicBezTo>
                  <a:cubicBezTo>
                    <a:pt x="35" y="12"/>
                    <a:pt x="33" y="12"/>
                    <a:pt x="31" y="13"/>
                  </a:cubicBezTo>
                  <a:cubicBezTo>
                    <a:pt x="28" y="8"/>
                    <a:pt x="28" y="8"/>
                    <a:pt x="28" y="8"/>
                  </a:cubicBezTo>
                  <a:cubicBezTo>
                    <a:pt x="26" y="6"/>
                    <a:pt x="22" y="5"/>
                    <a:pt x="20" y="7"/>
                  </a:cubicBezTo>
                  <a:cubicBezTo>
                    <a:pt x="14" y="11"/>
                    <a:pt x="14" y="11"/>
                    <a:pt x="14" y="11"/>
                  </a:cubicBezTo>
                  <a:cubicBezTo>
                    <a:pt x="12" y="13"/>
                    <a:pt x="11" y="16"/>
                    <a:pt x="13" y="19"/>
                  </a:cubicBezTo>
                  <a:cubicBezTo>
                    <a:pt x="16" y="23"/>
                    <a:pt x="16" y="23"/>
                    <a:pt x="16" y="23"/>
                  </a:cubicBezTo>
                  <a:cubicBezTo>
                    <a:pt x="15" y="25"/>
                    <a:pt x="14" y="27"/>
                    <a:pt x="13" y="29"/>
                  </a:cubicBezTo>
                  <a:cubicBezTo>
                    <a:pt x="8" y="28"/>
                    <a:pt x="8" y="28"/>
                    <a:pt x="8" y="28"/>
                  </a:cubicBezTo>
                  <a:cubicBezTo>
                    <a:pt x="4" y="28"/>
                    <a:pt x="2" y="30"/>
                    <a:pt x="1" y="33"/>
                  </a:cubicBezTo>
                  <a:cubicBezTo>
                    <a:pt x="0" y="39"/>
                    <a:pt x="0" y="39"/>
                    <a:pt x="0" y="39"/>
                  </a:cubicBezTo>
                  <a:cubicBezTo>
                    <a:pt x="0" y="43"/>
                    <a:pt x="2" y="46"/>
                    <a:pt x="5" y="46"/>
                  </a:cubicBezTo>
                  <a:cubicBezTo>
                    <a:pt x="10" y="47"/>
                    <a:pt x="10" y="47"/>
                    <a:pt x="10" y="47"/>
                  </a:cubicBezTo>
                  <a:cubicBezTo>
                    <a:pt x="10" y="49"/>
                    <a:pt x="11" y="51"/>
                    <a:pt x="11" y="53"/>
                  </a:cubicBezTo>
                  <a:cubicBezTo>
                    <a:pt x="7" y="56"/>
                    <a:pt x="7" y="56"/>
                    <a:pt x="7" y="56"/>
                  </a:cubicBezTo>
                  <a:cubicBezTo>
                    <a:pt x="5" y="58"/>
                    <a:pt x="4" y="62"/>
                    <a:pt x="6" y="64"/>
                  </a:cubicBezTo>
                  <a:cubicBezTo>
                    <a:pt x="10" y="70"/>
                    <a:pt x="10" y="70"/>
                    <a:pt x="10" y="70"/>
                  </a:cubicBezTo>
                  <a:cubicBezTo>
                    <a:pt x="12" y="72"/>
                    <a:pt x="16" y="73"/>
                    <a:pt x="18" y="71"/>
                  </a:cubicBezTo>
                  <a:cubicBezTo>
                    <a:pt x="22" y="68"/>
                    <a:pt x="22" y="68"/>
                    <a:pt x="22" y="68"/>
                  </a:cubicBezTo>
                  <a:cubicBezTo>
                    <a:pt x="24" y="69"/>
                    <a:pt x="26" y="70"/>
                    <a:pt x="28" y="71"/>
                  </a:cubicBezTo>
                  <a:cubicBezTo>
                    <a:pt x="27" y="76"/>
                    <a:pt x="27" y="76"/>
                    <a:pt x="27" y="76"/>
                  </a:cubicBezTo>
                  <a:cubicBezTo>
                    <a:pt x="27" y="79"/>
                    <a:pt x="29" y="82"/>
                    <a:pt x="32" y="83"/>
                  </a:cubicBezTo>
                  <a:cubicBezTo>
                    <a:pt x="39" y="84"/>
                    <a:pt x="39" y="84"/>
                    <a:pt x="39" y="84"/>
                  </a:cubicBezTo>
                  <a:cubicBezTo>
                    <a:pt x="42" y="84"/>
                    <a:pt x="45" y="82"/>
                    <a:pt x="45" y="79"/>
                  </a:cubicBezTo>
                  <a:cubicBezTo>
                    <a:pt x="46" y="74"/>
                    <a:pt x="46" y="74"/>
                    <a:pt x="46" y="74"/>
                  </a:cubicBezTo>
                  <a:cubicBezTo>
                    <a:pt x="48" y="74"/>
                    <a:pt x="50" y="73"/>
                    <a:pt x="52" y="72"/>
                  </a:cubicBezTo>
                  <a:cubicBezTo>
                    <a:pt x="55" y="77"/>
                    <a:pt x="55" y="77"/>
                    <a:pt x="55" y="77"/>
                  </a:cubicBezTo>
                  <a:cubicBezTo>
                    <a:pt x="57" y="79"/>
                    <a:pt x="61" y="80"/>
                    <a:pt x="63" y="78"/>
                  </a:cubicBezTo>
                  <a:cubicBezTo>
                    <a:pt x="69" y="74"/>
                    <a:pt x="69" y="74"/>
                    <a:pt x="69" y="74"/>
                  </a:cubicBezTo>
                  <a:cubicBezTo>
                    <a:pt x="71" y="72"/>
                    <a:pt x="72" y="68"/>
                    <a:pt x="70" y="66"/>
                  </a:cubicBezTo>
                  <a:cubicBezTo>
                    <a:pt x="67" y="61"/>
                    <a:pt x="67" y="61"/>
                    <a:pt x="67" y="61"/>
                  </a:cubicBezTo>
                  <a:cubicBezTo>
                    <a:pt x="68" y="59"/>
                    <a:pt x="69" y="58"/>
                    <a:pt x="70" y="56"/>
                  </a:cubicBezTo>
                  <a:cubicBezTo>
                    <a:pt x="75" y="57"/>
                    <a:pt x="75" y="57"/>
                    <a:pt x="75" y="57"/>
                  </a:cubicBezTo>
                  <a:cubicBezTo>
                    <a:pt x="79" y="57"/>
                    <a:pt x="82" y="55"/>
                    <a:pt x="82" y="52"/>
                  </a:cubicBezTo>
                  <a:cubicBezTo>
                    <a:pt x="83" y="45"/>
                    <a:pt x="83" y="45"/>
                    <a:pt x="83" y="45"/>
                  </a:cubicBezTo>
                  <a:cubicBezTo>
                    <a:pt x="83" y="42"/>
                    <a:pt x="81" y="39"/>
                    <a:pt x="78" y="39"/>
                  </a:cubicBezTo>
                  <a:close/>
                  <a:moveTo>
                    <a:pt x="50" y="55"/>
                  </a:moveTo>
                  <a:cubicBezTo>
                    <a:pt x="43" y="61"/>
                    <a:pt x="33" y="59"/>
                    <a:pt x="28" y="52"/>
                  </a:cubicBezTo>
                  <a:cubicBezTo>
                    <a:pt x="23" y="45"/>
                    <a:pt x="25" y="35"/>
                    <a:pt x="32" y="30"/>
                  </a:cubicBezTo>
                  <a:cubicBezTo>
                    <a:pt x="39" y="25"/>
                    <a:pt x="49" y="27"/>
                    <a:pt x="54" y="34"/>
                  </a:cubicBezTo>
                  <a:cubicBezTo>
                    <a:pt x="59" y="40"/>
                    <a:pt x="57" y="50"/>
                    <a:pt x="50" y="55"/>
                  </a:cubicBezTo>
                  <a:close/>
                </a:path>
              </a:pathLst>
            </a:custGeom>
            <a:solidFill>
              <a:srgbClr val="39363A"/>
            </a:solidFill>
            <a:ln>
              <a:noFill/>
            </a:ln>
          </p:spPr>
          <p:txBody>
            <a:bodyPr/>
            <a:lstStyle/>
            <a:p>
              <a:endParaRPr lang="zh-CN" altLang="en-US"/>
            </a:p>
          </p:txBody>
        </p:sp>
        <p:sp>
          <p:nvSpPr>
            <p:cNvPr id="1049123" name="Freeform 146"/>
            <p:cNvSpPr>
              <a:spLocks noEditPoints="1"/>
            </p:cNvSpPr>
            <p:nvPr/>
          </p:nvSpPr>
          <p:spPr bwMode="auto">
            <a:xfrm>
              <a:off x="3353108" y="3520673"/>
              <a:ext cx="203200" cy="204787"/>
            </a:xfrm>
            <a:custGeom>
              <a:avLst/>
              <a:gdLst>
                <a:gd name="T0" fmla="*/ 2147483646 w 48"/>
                <a:gd name="T1" fmla="*/ 2147483646 h 48"/>
                <a:gd name="T2" fmla="*/ 2147483646 w 48"/>
                <a:gd name="T3" fmla="*/ 2147483646 h 48"/>
                <a:gd name="T4" fmla="*/ 2147483646 w 48"/>
                <a:gd name="T5" fmla="*/ 2147483646 h 48"/>
                <a:gd name="T6" fmla="*/ 2147483646 w 48"/>
                <a:gd name="T7" fmla="*/ 2147483646 h 48"/>
                <a:gd name="T8" fmla="*/ 2147483646 w 48"/>
                <a:gd name="T9" fmla="*/ 2147483646 h 48"/>
                <a:gd name="T10" fmla="*/ 2147483646 w 48"/>
                <a:gd name="T11" fmla="*/ 2147483646 h 48"/>
                <a:gd name="T12" fmla="*/ 2147483646 w 48"/>
                <a:gd name="T13" fmla="*/ 2147483646 h 48"/>
                <a:gd name="T14" fmla="*/ 2147483646 w 48"/>
                <a:gd name="T15" fmla="*/ 2147483646 h 48"/>
                <a:gd name="T16" fmla="*/ 2147483646 w 48"/>
                <a:gd name="T17" fmla="*/ 2147483646 h 48"/>
                <a:gd name="T18" fmla="*/ 2147483646 w 48"/>
                <a:gd name="T19" fmla="*/ 2147483646 h 48"/>
                <a:gd name="T20" fmla="*/ 2147483646 w 48"/>
                <a:gd name="T21" fmla="*/ 2147483646 h 48"/>
                <a:gd name="T22" fmla="*/ 2147483646 w 48"/>
                <a:gd name="T23" fmla="*/ 0 h 48"/>
                <a:gd name="T24" fmla="*/ 2147483646 w 48"/>
                <a:gd name="T25" fmla="*/ 2147483646 h 48"/>
                <a:gd name="T26" fmla="*/ 2147483646 w 48"/>
                <a:gd name="T27" fmla="*/ 2147483646 h 48"/>
                <a:gd name="T28" fmla="*/ 2147483646 w 48"/>
                <a:gd name="T29" fmla="*/ 2147483646 h 48"/>
                <a:gd name="T30" fmla="*/ 2147483646 w 48"/>
                <a:gd name="T31" fmla="*/ 2147483646 h 48"/>
                <a:gd name="T32" fmla="*/ 2147483646 w 48"/>
                <a:gd name="T33" fmla="*/ 2147483646 h 48"/>
                <a:gd name="T34" fmla="*/ 2147483646 w 48"/>
                <a:gd name="T35" fmla="*/ 2147483646 h 48"/>
                <a:gd name="T36" fmla="*/ 2147483646 w 48"/>
                <a:gd name="T37" fmla="*/ 2147483646 h 48"/>
                <a:gd name="T38" fmla="*/ 2147483646 w 48"/>
                <a:gd name="T39" fmla="*/ 2147483646 h 48"/>
                <a:gd name="T40" fmla="*/ 2147483646 w 48"/>
                <a:gd name="T41" fmla="*/ 2147483646 h 48"/>
                <a:gd name="T42" fmla="*/ 2147483646 w 48"/>
                <a:gd name="T43" fmla="*/ 2147483646 h 48"/>
                <a:gd name="T44" fmla="*/ 2147483646 w 48"/>
                <a:gd name="T45" fmla="*/ 2147483646 h 48"/>
                <a:gd name="T46" fmla="*/ 0 w 48"/>
                <a:gd name="T47" fmla="*/ 2147483646 h 48"/>
                <a:gd name="T48" fmla="*/ 2147483646 w 48"/>
                <a:gd name="T49" fmla="*/ 2147483646 h 48"/>
                <a:gd name="T50" fmla="*/ 2147483646 w 48"/>
                <a:gd name="T51" fmla="*/ 2147483646 h 48"/>
                <a:gd name="T52" fmla="*/ 2147483646 w 48"/>
                <a:gd name="T53" fmla="*/ 2147483646 h 48"/>
                <a:gd name="T54" fmla="*/ 2147483646 w 48"/>
                <a:gd name="T55" fmla="*/ 2147483646 h 48"/>
                <a:gd name="T56" fmla="*/ 2147483646 w 48"/>
                <a:gd name="T57" fmla="*/ 2147483646 h 48"/>
                <a:gd name="T58" fmla="*/ 2147483646 w 48"/>
                <a:gd name="T59" fmla="*/ 2147483646 h 48"/>
                <a:gd name="T60" fmla="*/ 2147483646 w 48"/>
                <a:gd name="T61" fmla="*/ 2147483646 h 48"/>
                <a:gd name="T62" fmla="*/ 2147483646 w 48"/>
                <a:gd name="T63" fmla="*/ 2147483646 h 48"/>
                <a:gd name="T64" fmla="*/ 2147483646 w 48"/>
                <a:gd name="T65" fmla="*/ 2147483646 h 48"/>
                <a:gd name="T66" fmla="*/ 2147483646 w 48"/>
                <a:gd name="T67" fmla="*/ 2147483646 h 48"/>
                <a:gd name="T68" fmla="*/ 2147483646 w 48"/>
                <a:gd name="T69" fmla="*/ 2147483646 h 48"/>
                <a:gd name="T70" fmla="*/ 2147483646 w 48"/>
                <a:gd name="T71" fmla="*/ 2147483646 h 48"/>
                <a:gd name="T72" fmla="*/ 2147483646 w 48"/>
                <a:gd name="T73" fmla="*/ 2147483646 h 48"/>
                <a:gd name="T74" fmla="*/ 2147483646 w 48"/>
                <a:gd name="T75" fmla="*/ 2147483646 h 48"/>
                <a:gd name="T76" fmla="*/ 2147483646 w 48"/>
                <a:gd name="T77" fmla="*/ 2147483646 h 48"/>
                <a:gd name="T78" fmla="*/ 2147483646 w 48"/>
                <a:gd name="T79" fmla="*/ 2147483646 h 48"/>
                <a:gd name="T80" fmla="*/ 2147483646 w 48"/>
                <a:gd name="T81" fmla="*/ 2147483646 h 48"/>
                <a:gd name="T82" fmla="*/ 2147483646 w 48"/>
                <a:gd name="T83" fmla="*/ 2147483646 h 48"/>
                <a:gd name="T84" fmla="*/ 2147483646 w 48"/>
                <a:gd name="T85" fmla="*/ 2147483646 h 48"/>
                <a:gd name="T86" fmla="*/ 2147483646 w 48"/>
                <a:gd name="T87" fmla="*/ 2147483646 h 48"/>
                <a:gd name="T88" fmla="*/ 2147483646 w 48"/>
                <a:gd name="T89" fmla="*/ 2147483646 h 48"/>
                <a:gd name="T90" fmla="*/ 2147483646 w 48"/>
                <a:gd name="T91" fmla="*/ 2147483646 h 48"/>
                <a:gd name="T92" fmla="*/ 2147483646 w 48"/>
                <a:gd name="T93" fmla="*/ 2147483646 h 48"/>
                <a:gd name="T94" fmla="*/ 2147483646 w 48"/>
                <a:gd name="T95" fmla="*/ 2147483646 h 48"/>
                <a:gd name="T96" fmla="*/ 2147483646 w 48"/>
                <a:gd name="T97" fmla="*/ 2147483646 h 48"/>
                <a:gd name="T98" fmla="*/ 2147483646 w 48"/>
                <a:gd name="T99" fmla="*/ 2147483646 h 48"/>
                <a:gd name="T100" fmla="*/ 2147483646 w 48"/>
                <a:gd name="T101" fmla="*/ 2147483646 h 48"/>
                <a:gd name="T102" fmla="*/ 2147483646 w 48"/>
                <a:gd name="T103" fmla="*/ 2147483646 h 48"/>
                <a:gd name="T104" fmla="*/ 2147483646 w 48"/>
                <a:gd name="T105" fmla="*/ 2147483646 h 48"/>
                <a:gd name="T106" fmla="*/ 2147483646 w 48"/>
                <a:gd name="T107" fmla="*/ 2147483646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8" h="48">
                  <a:moveTo>
                    <a:pt x="45" y="22"/>
                  </a:moveTo>
                  <a:cubicBezTo>
                    <a:pt x="41" y="21"/>
                    <a:pt x="41" y="21"/>
                    <a:pt x="41" y="21"/>
                  </a:cubicBezTo>
                  <a:cubicBezTo>
                    <a:pt x="41" y="20"/>
                    <a:pt x="41" y="19"/>
                    <a:pt x="41" y="18"/>
                  </a:cubicBezTo>
                  <a:cubicBezTo>
                    <a:pt x="44" y="16"/>
                    <a:pt x="44" y="16"/>
                    <a:pt x="44" y="16"/>
                  </a:cubicBezTo>
                  <a:cubicBezTo>
                    <a:pt x="45" y="15"/>
                    <a:pt x="45" y="13"/>
                    <a:pt x="44" y="11"/>
                  </a:cubicBezTo>
                  <a:cubicBezTo>
                    <a:pt x="42" y="8"/>
                    <a:pt x="42" y="8"/>
                    <a:pt x="42" y="8"/>
                  </a:cubicBezTo>
                  <a:cubicBezTo>
                    <a:pt x="41" y="7"/>
                    <a:pt x="39" y="6"/>
                    <a:pt x="37" y="8"/>
                  </a:cubicBezTo>
                  <a:cubicBezTo>
                    <a:pt x="34" y="10"/>
                    <a:pt x="34" y="10"/>
                    <a:pt x="34" y="10"/>
                  </a:cubicBezTo>
                  <a:cubicBezTo>
                    <a:pt x="34" y="9"/>
                    <a:pt x="33" y="8"/>
                    <a:pt x="32" y="8"/>
                  </a:cubicBezTo>
                  <a:cubicBezTo>
                    <a:pt x="32" y="4"/>
                    <a:pt x="32" y="4"/>
                    <a:pt x="32" y="4"/>
                  </a:cubicBezTo>
                  <a:cubicBezTo>
                    <a:pt x="32" y="3"/>
                    <a:pt x="31" y="1"/>
                    <a:pt x="29" y="1"/>
                  </a:cubicBezTo>
                  <a:cubicBezTo>
                    <a:pt x="26" y="0"/>
                    <a:pt x="26" y="0"/>
                    <a:pt x="26" y="0"/>
                  </a:cubicBezTo>
                  <a:cubicBezTo>
                    <a:pt x="24" y="0"/>
                    <a:pt x="22" y="1"/>
                    <a:pt x="22" y="3"/>
                  </a:cubicBezTo>
                  <a:cubicBezTo>
                    <a:pt x="21" y="6"/>
                    <a:pt x="21" y="6"/>
                    <a:pt x="21" y="6"/>
                  </a:cubicBezTo>
                  <a:cubicBezTo>
                    <a:pt x="20" y="6"/>
                    <a:pt x="19" y="7"/>
                    <a:pt x="18" y="7"/>
                  </a:cubicBezTo>
                  <a:cubicBezTo>
                    <a:pt x="16" y="4"/>
                    <a:pt x="16" y="4"/>
                    <a:pt x="16" y="4"/>
                  </a:cubicBezTo>
                  <a:cubicBezTo>
                    <a:pt x="15" y="3"/>
                    <a:pt x="13" y="3"/>
                    <a:pt x="11" y="4"/>
                  </a:cubicBezTo>
                  <a:cubicBezTo>
                    <a:pt x="8" y="6"/>
                    <a:pt x="8" y="6"/>
                    <a:pt x="8" y="6"/>
                  </a:cubicBezTo>
                  <a:cubicBezTo>
                    <a:pt x="7" y="7"/>
                    <a:pt x="7" y="9"/>
                    <a:pt x="8" y="10"/>
                  </a:cubicBezTo>
                  <a:cubicBezTo>
                    <a:pt x="9" y="13"/>
                    <a:pt x="9" y="13"/>
                    <a:pt x="9" y="13"/>
                  </a:cubicBezTo>
                  <a:cubicBezTo>
                    <a:pt x="9" y="14"/>
                    <a:pt x="8" y="15"/>
                    <a:pt x="7" y="16"/>
                  </a:cubicBezTo>
                  <a:cubicBezTo>
                    <a:pt x="4" y="16"/>
                    <a:pt x="4" y="16"/>
                    <a:pt x="4" y="16"/>
                  </a:cubicBezTo>
                  <a:cubicBezTo>
                    <a:pt x="3" y="15"/>
                    <a:pt x="1" y="17"/>
                    <a:pt x="1" y="18"/>
                  </a:cubicBezTo>
                  <a:cubicBezTo>
                    <a:pt x="0" y="22"/>
                    <a:pt x="0" y="22"/>
                    <a:pt x="0" y="22"/>
                  </a:cubicBezTo>
                  <a:cubicBezTo>
                    <a:pt x="0" y="24"/>
                    <a:pt x="1" y="26"/>
                    <a:pt x="3" y="26"/>
                  </a:cubicBezTo>
                  <a:cubicBezTo>
                    <a:pt x="6" y="26"/>
                    <a:pt x="6" y="26"/>
                    <a:pt x="6" y="26"/>
                  </a:cubicBezTo>
                  <a:cubicBezTo>
                    <a:pt x="6" y="28"/>
                    <a:pt x="6" y="29"/>
                    <a:pt x="7" y="30"/>
                  </a:cubicBezTo>
                  <a:cubicBezTo>
                    <a:pt x="4" y="32"/>
                    <a:pt x="4" y="32"/>
                    <a:pt x="4" y="32"/>
                  </a:cubicBezTo>
                  <a:cubicBezTo>
                    <a:pt x="3" y="33"/>
                    <a:pt x="3" y="35"/>
                    <a:pt x="4" y="36"/>
                  </a:cubicBezTo>
                  <a:cubicBezTo>
                    <a:pt x="6" y="39"/>
                    <a:pt x="6" y="39"/>
                    <a:pt x="6" y="39"/>
                  </a:cubicBezTo>
                  <a:cubicBezTo>
                    <a:pt x="7" y="41"/>
                    <a:pt x="9" y="41"/>
                    <a:pt x="11" y="40"/>
                  </a:cubicBezTo>
                  <a:cubicBezTo>
                    <a:pt x="13" y="39"/>
                    <a:pt x="13" y="39"/>
                    <a:pt x="13" y="39"/>
                  </a:cubicBezTo>
                  <a:cubicBezTo>
                    <a:pt x="14" y="39"/>
                    <a:pt x="15" y="40"/>
                    <a:pt x="16" y="41"/>
                  </a:cubicBezTo>
                  <a:cubicBezTo>
                    <a:pt x="16" y="43"/>
                    <a:pt x="16" y="43"/>
                    <a:pt x="16" y="43"/>
                  </a:cubicBezTo>
                  <a:cubicBezTo>
                    <a:pt x="15" y="45"/>
                    <a:pt x="17" y="47"/>
                    <a:pt x="18" y="47"/>
                  </a:cubicBezTo>
                  <a:cubicBezTo>
                    <a:pt x="22" y="48"/>
                    <a:pt x="22" y="48"/>
                    <a:pt x="22" y="48"/>
                  </a:cubicBezTo>
                  <a:cubicBezTo>
                    <a:pt x="24" y="48"/>
                    <a:pt x="26" y="47"/>
                    <a:pt x="26" y="45"/>
                  </a:cubicBezTo>
                  <a:cubicBezTo>
                    <a:pt x="26" y="42"/>
                    <a:pt x="26" y="42"/>
                    <a:pt x="26" y="42"/>
                  </a:cubicBezTo>
                  <a:cubicBezTo>
                    <a:pt x="28" y="42"/>
                    <a:pt x="29" y="41"/>
                    <a:pt x="30" y="41"/>
                  </a:cubicBezTo>
                  <a:cubicBezTo>
                    <a:pt x="32" y="43"/>
                    <a:pt x="32" y="43"/>
                    <a:pt x="32" y="43"/>
                  </a:cubicBezTo>
                  <a:cubicBezTo>
                    <a:pt x="33" y="45"/>
                    <a:pt x="35" y="45"/>
                    <a:pt x="36" y="44"/>
                  </a:cubicBezTo>
                  <a:cubicBezTo>
                    <a:pt x="40" y="42"/>
                    <a:pt x="40" y="42"/>
                    <a:pt x="40" y="42"/>
                  </a:cubicBezTo>
                  <a:cubicBezTo>
                    <a:pt x="41" y="41"/>
                    <a:pt x="41" y="39"/>
                    <a:pt x="40" y="37"/>
                  </a:cubicBezTo>
                  <a:cubicBezTo>
                    <a:pt x="38" y="35"/>
                    <a:pt x="38" y="35"/>
                    <a:pt x="38" y="35"/>
                  </a:cubicBezTo>
                  <a:cubicBezTo>
                    <a:pt x="39" y="34"/>
                    <a:pt x="40" y="33"/>
                    <a:pt x="40" y="32"/>
                  </a:cubicBezTo>
                  <a:cubicBezTo>
                    <a:pt x="43" y="32"/>
                    <a:pt x="43" y="32"/>
                    <a:pt x="43" y="32"/>
                  </a:cubicBezTo>
                  <a:cubicBezTo>
                    <a:pt x="45" y="32"/>
                    <a:pt x="47" y="31"/>
                    <a:pt x="47" y="29"/>
                  </a:cubicBezTo>
                  <a:cubicBezTo>
                    <a:pt x="48" y="26"/>
                    <a:pt x="48" y="26"/>
                    <a:pt x="48" y="26"/>
                  </a:cubicBezTo>
                  <a:cubicBezTo>
                    <a:pt x="48" y="24"/>
                    <a:pt x="47" y="22"/>
                    <a:pt x="45" y="22"/>
                  </a:cubicBezTo>
                  <a:close/>
                  <a:moveTo>
                    <a:pt x="29" y="31"/>
                  </a:moveTo>
                  <a:cubicBezTo>
                    <a:pt x="25" y="34"/>
                    <a:pt x="19" y="33"/>
                    <a:pt x="16" y="29"/>
                  </a:cubicBezTo>
                  <a:cubicBezTo>
                    <a:pt x="13" y="25"/>
                    <a:pt x="14" y="20"/>
                    <a:pt x="18" y="17"/>
                  </a:cubicBezTo>
                  <a:cubicBezTo>
                    <a:pt x="22" y="14"/>
                    <a:pt x="28" y="15"/>
                    <a:pt x="31" y="19"/>
                  </a:cubicBezTo>
                  <a:cubicBezTo>
                    <a:pt x="34" y="23"/>
                    <a:pt x="33" y="28"/>
                    <a:pt x="29" y="31"/>
                  </a:cubicBezTo>
                  <a:close/>
                </a:path>
              </a:pathLst>
            </a:custGeom>
            <a:solidFill>
              <a:srgbClr val="39363A"/>
            </a:solidFill>
            <a:ln>
              <a:noFill/>
            </a:ln>
          </p:spPr>
          <p:txBody>
            <a:bodyPr/>
            <a:lstStyle/>
            <a:p>
              <a:endParaRPr lang="zh-CN" altLang="en-US"/>
            </a:p>
          </p:txBody>
        </p:sp>
        <p:grpSp>
          <p:nvGrpSpPr>
            <p:cNvPr id="90" name="组合 3257"/>
            <p:cNvGrpSpPr/>
            <p:nvPr/>
          </p:nvGrpSpPr>
          <p:grpSpPr bwMode="auto">
            <a:xfrm>
              <a:off x="1460500" y="3875088"/>
              <a:ext cx="547688" cy="403225"/>
              <a:chOff x="1416614" y="4140764"/>
              <a:chExt cx="547688" cy="403225"/>
            </a:xfrm>
          </p:grpSpPr>
          <p:sp>
            <p:nvSpPr>
              <p:cNvPr id="1049124" name="Freeform 155"/>
              <p:cNvSpPr>
                <a:spLocks noEditPoints="1"/>
              </p:cNvSpPr>
              <p:nvPr/>
            </p:nvSpPr>
            <p:spPr bwMode="auto">
              <a:xfrm>
                <a:off x="1416614" y="4140764"/>
                <a:ext cx="357188" cy="355600"/>
              </a:xfrm>
              <a:custGeom>
                <a:avLst/>
                <a:gdLst>
                  <a:gd name="T0" fmla="*/ 2147483646 w 84"/>
                  <a:gd name="T1" fmla="*/ 2147483646 h 84"/>
                  <a:gd name="T2" fmla="*/ 2147483646 w 84"/>
                  <a:gd name="T3" fmla="*/ 2147483646 h 84"/>
                  <a:gd name="T4" fmla="*/ 2147483646 w 84"/>
                  <a:gd name="T5" fmla="*/ 2147483646 h 84"/>
                  <a:gd name="T6" fmla="*/ 2147483646 w 84"/>
                  <a:gd name="T7" fmla="*/ 2147483646 h 84"/>
                  <a:gd name="T8" fmla="*/ 2147483646 w 84"/>
                  <a:gd name="T9" fmla="*/ 2147483646 h 84"/>
                  <a:gd name="T10" fmla="*/ 2147483646 w 84"/>
                  <a:gd name="T11" fmla="*/ 2147483646 h 84"/>
                  <a:gd name="T12" fmla="*/ 2147483646 w 84"/>
                  <a:gd name="T13" fmla="*/ 2147483646 h 84"/>
                  <a:gd name="T14" fmla="*/ 2147483646 w 84"/>
                  <a:gd name="T15" fmla="*/ 2147483646 h 84"/>
                  <a:gd name="T16" fmla="*/ 2147483646 w 84"/>
                  <a:gd name="T17" fmla="*/ 2147483646 h 84"/>
                  <a:gd name="T18" fmla="*/ 2147483646 w 84"/>
                  <a:gd name="T19" fmla="*/ 2147483646 h 84"/>
                  <a:gd name="T20" fmla="*/ 2147483646 w 84"/>
                  <a:gd name="T21" fmla="*/ 2147483646 h 84"/>
                  <a:gd name="T22" fmla="*/ 2147483646 w 84"/>
                  <a:gd name="T23" fmla="*/ 2147483646 h 84"/>
                  <a:gd name="T24" fmla="*/ 2147483646 w 84"/>
                  <a:gd name="T25" fmla="*/ 2147483646 h 84"/>
                  <a:gd name="T26" fmla="*/ 2147483646 w 84"/>
                  <a:gd name="T27" fmla="*/ 2147483646 h 84"/>
                  <a:gd name="T28" fmla="*/ 2147483646 w 84"/>
                  <a:gd name="T29" fmla="*/ 2147483646 h 84"/>
                  <a:gd name="T30" fmla="*/ 2147483646 w 84"/>
                  <a:gd name="T31" fmla="*/ 2147483646 h 84"/>
                  <a:gd name="T32" fmla="*/ 2147483646 w 84"/>
                  <a:gd name="T33" fmla="*/ 2147483646 h 84"/>
                  <a:gd name="T34" fmla="*/ 2147483646 w 84"/>
                  <a:gd name="T35" fmla="*/ 2147483646 h 84"/>
                  <a:gd name="T36" fmla="*/ 2147483646 w 84"/>
                  <a:gd name="T37" fmla="*/ 2147483646 h 84"/>
                  <a:gd name="T38" fmla="*/ 2147483646 w 84"/>
                  <a:gd name="T39" fmla="*/ 2147483646 h 84"/>
                  <a:gd name="T40" fmla="*/ 2147483646 w 84"/>
                  <a:gd name="T41" fmla="*/ 2147483646 h 84"/>
                  <a:gd name="T42" fmla="*/ 2147483646 w 84"/>
                  <a:gd name="T43" fmla="*/ 2147483646 h 84"/>
                  <a:gd name="T44" fmla="*/ 2147483646 w 84"/>
                  <a:gd name="T45" fmla="*/ 2147483646 h 84"/>
                  <a:gd name="T46" fmla="*/ 2147483646 w 84"/>
                  <a:gd name="T47" fmla="*/ 2147483646 h 84"/>
                  <a:gd name="T48" fmla="*/ 2147483646 w 84"/>
                  <a:gd name="T49" fmla="*/ 2147483646 h 84"/>
                  <a:gd name="T50" fmla="*/ 2147483646 w 84"/>
                  <a:gd name="T51" fmla="*/ 2147483646 h 84"/>
                  <a:gd name="T52" fmla="*/ 2147483646 w 84"/>
                  <a:gd name="T53" fmla="*/ 2147483646 h 84"/>
                  <a:gd name="T54" fmla="*/ 2147483646 w 84"/>
                  <a:gd name="T55" fmla="*/ 2147483646 h 84"/>
                  <a:gd name="T56" fmla="*/ 2147483646 w 84"/>
                  <a:gd name="T57" fmla="*/ 2147483646 h 84"/>
                  <a:gd name="T58" fmla="*/ 2147483646 w 84"/>
                  <a:gd name="T59" fmla="*/ 2147483646 h 84"/>
                  <a:gd name="T60" fmla="*/ 2147483646 w 84"/>
                  <a:gd name="T61" fmla="*/ 2147483646 h 84"/>
                  <a:gd name="T62" fmla="*/ 2147483646 w 84"/>
                  <a:gd name="T63" fmla="*/ 2147483646 h 84"/>
                  <a:gd name="T64" fmla="*/ 2147483646 w 84"/>
                  <a:gd name="T65" fmla="*/ 2147483646 h 84"/>
                  <a:gd name="T66" fmla="*/ 2147483646 w 84"/>
                  <a:gd name="T67" fmla="*/ 2147483646 h 84"/>
                  <a:gd name="T68" fmla="*/ 2147483646 w 84"/>
                  <a:gd name="T69" fmla="*/ 2147483646 h 84"/>
                  <a:gd name="T70" fmla="*/ 2147483646 w 84"/>
                  <a:gd name="T71" fmla="*/ 2147483646 h 84"/>
                  <a:gd name="T72" fmla="*/ 2147483646 w 84"/>
                  <a:gd name="T73" fmla="*/ 2147483646 h 84"/>
                  <a:gd name="T74" fmla="*/ 2147483646 w 84"/>
                  <a:gd name="T75" fmla="*/ 2147483646 h 84"/>
                  <a:gd name="T76" fmla="*/ 2147483646 w 84"/>
                  <a:gd name="T77" fmla="*/ 2147483646 h 84"/>
                  <a:gd name="T78" fmla="*/ 2147483646 w 84"/>
                  <a:gd name="T79" fmla="*/ 2147483646 h 84"/>
                  <a:gd name="T80" fmla="*/ 2147483646 w 84"/>
                  <a:gd name="T81" fmla="*/ 2147483646 h 84"/>
                  <a:gd name="T82" fmla="*/ 2147483646 w 84"/>
                  <a:gd name="T83" fmla="*/ 2147483646 h 84"/>
                  <a:gd name="T84" fmla="*/ 2147483646 w 84"/>
                  <a:gd name="T85" fmla="*/ 2147483646 h 84"/>
                  <a:gd name="T86" fmla="*/ 2147483646 w 84"/>
                  <a:gd name="T87" fmla="*/ 2147483646 h 84"/>
                  <a:gd name="T88" fmla="*/ 2147483646 w 84"/>
                  <a:gd name="T89" fmla="*/ 2147483646 h 84"/>
                  <a:gd name="T90" fmla="*/ 2147483646 w 84"/>
                  <a:gd name="T91" fmla="*/ 2147483646 h 84"/>
                  <a:gd name="T92" fmla="*/ 2147483646 w 84"/>
                  <a:gd name="T93" fmla="*/ 2147483646 h 84"/>
                  <a:gd name="T94" fmla="*/ 2147483646 w 84"/>
                  <a:gd name="T95" fmla="*/ 2147483646 h 84"/>
                  <a:gd name="T96" fmla="*/ 2147483646 w 84"/>
                  <a:gd name="T97" fmla="*/ 2147483646 h 84"/>
                  <a:gd name="T98" fmla="*/ 2147483646 w 84"/>
                  <a:gd name="T99" fmla="*/ 2147483646 h 84"/>
                  <a:gd name="T100" fmla="*/ 2147483646 w 84"/>
                  <a:gd name="T101" fmla="*/ 2147483646 h 84"/>
                  <a:gd name="T102" fmla="*/ 2147483646 w 84"/>
                  <a:gd name="T103" fmla="*/ 2147483646 h 84"/>
                  <a:gd name="T104" fmla="*/ 2147483646 w 84"/>
                  <a:gd name="T105" fmla="*/ 2147483646 h 84"/>
                  <a:gd name="T106" fmla="*/ 2147483646 w 84"/>
                  <a:gd name="T107" fmla="*/ 2147483646 h 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4" h="84">
                    <a:moveTo>
                      <a:pt x="79" y="39"/>
                    </a:moveTo>
                    <a:cubicBezTo>
                      <a:pt x="73" y="38"/>
                      <a:pt x="73" y="38"/>
                      <a:pt x="73" y="38"/>
                    </a:cubicBezTo>
                    <a:cubicBezTo>
                      <a:pt x="72" y="36"/>
                      <a:pt x="72" y="34"/>
                      <a:pt x="71" y="32"/>
                    </a:cubicBezTo>
                    <a:cubicBezTo>
                      <a:pt x="76" y="29"/>
                      <a:pt x="76" y="29"/>
                      <a:pt x="76" y="29"/>
                    </a:cubicBezTo>
                    <a:cubicBezTo>
                      <a:pt x="79" y="27"/>
                      <a:pt x="79" y="23"/>
                      <a:pt x="78" y="20"/>
                    </a:cubicBezTo>
                    <a:cubicBezTo>
                      <a:pt x="74" y="15"/>
                      <a:pt x="74" y="15"/>
                      <a:pt x="74" y="15"/>
                    </a:cubicBezTo>
                    <a:cubicBezTo>
                      <a:pt x="72" y="13"/>
                      <a:pt x="68" y="12"/>
                      <a:pt x="66" y="14"/>
                    </a:cubicBezTo>
                    <a:cubicBezTo>
                      <a:pt x="61" y="18"/>
                      <a:pt x="61" y="18"/>
                      <a:pt x="61" y="18"/>
                    </a:cubicBezTo>
                    <a:cubicBezTo>
                      <a:pt x="59" y="16"/>
                      <a:pt x="57" y="15"/>
                      <a:pt x="56" y="15"/>
                    </a:cubicBezTo>
                    <a:cubicBezTo>
                      <a:pt x="57" y="8"/>
                      <a:pt x="57" y="8"/>
                      <a:pt x="57" y="8"/>
                    </a:cubicBezTo>
                    <a:cubicBezTo>
                      <a:pt x="57" y="5"/>
                      <a:pt x="55" y="2"/>
                      <a:pt x="52" y="2"/>
                    </a:cubicBezTo>
                    <a:cubicBezTo>
                      <a:pt x="45" y="1"/>
                      <a:pt x="45" y="1"/>
                      <a:pt x="45" y="1"/>
                    </a:cubicBezTo>
                    <a:cubicBezTo>
                      <a:pt x="42" y="0"/>
                      <a:pt x="39" y="3"/>
                      <a:pt x="39" y="6"/>
                    </a:cubicBezTo>
                    <a:cubicBezTo>
                      <a:pt x="38" y="11"/>
                      <a:pt x="38" y="11"/>
                      <a:pt x="38" y="11"/>
                    </a:cubicBezTo>
                    <a:cubicBezTo>
                      <a:pt x="36" y="12"/>
                      <a:pt x="34" y="12"/>
                      <a:pt x="32" y="13"/>
                    </a:cubicBezTo>
                    <a:cubicBezTo>
                      <a:pt x="28" y="8"/>
                      <a:pt x="28" y="8"/>
                      <a:pt x="28" y="8"/>
                    </a:cubicBezTo>
                    <a:cubicBezTo>
                      <a:pt x="26" y="6"/>
                      <a:pt x="23" y="5"/>
                      <a:pt x="20" y="7"/>
                    </a:cubicBezTo>
                    <a:cubicBezTo>
                      <a:pt x="15" y="11"/>
                      <a:pt x="15" y="11"/>
                      <a:pt x="15" y="11"/>
                    </a:cubicBezTo>
                    <a:cubicBezTo>
                      <a:pt x="12" y="13"/>
                      <a:pt x="12" y="16"/>
                      <a:pt x="14" y="19"/>
                    </a:cubicBezTo>
                    <a:cubicBezTo>
                      <a:pt x="17" y="23"/>
                      <a:pt x="17" y="23"/>
                      <a:pt x="17" y="23"/>
                    </a:cubicBezTo>
                    <a:cubicBezTo>
                      <a:pt x="16" y="25"/>
                      <a:pt x="14" y="27"/>
                      <a:pt x="13" y="29"/>
                    </a:cubicBezTo>
                    <a:cubicBezTo>
                      <a:pt x="8" y="28"/>
                      <a:pt x="8" y="28"/>
                      <a:pt x="8" y="28"/>
                    </a:cubicBezTo>
                    <a:cubicBezTo>
                      <a:pt x="5" y="27"/>
                      <a:pt x="2" y="30"/>
                      <a:pt x="2" y="33"/>
                    </a:cubicBezTo>
                    <a:cubicBezTo>
                      <a:pt x="1" y="39"/>
                      <a:pt x="1" y="39"/>
                      <a:pt x="1" y="39"/>
                    </a:cubicBezTo>
                    <a:cubicBezTo>
                      <a:pt x="0" y="42"/>
                      <a:pt x="2" y="45"/>
                      <a:pt x="6" y="46"/>
                    </a:cubicBezTo>
                    <a:cubicBezTo>
                      <a:pt x="10" y="47"/>
                      <a:pt x="10" y="47"/>
                      <a:pt x="10" y="47"/>
                    </a:cubicBezTo>
                    <a:cubicBezTo>
                      <a:pt x="11" y="49"/>
                      <a:pt x="11" y="51"/>
                      <a:pt x="12" y="53"/>
                    </a:cubicBezTo>
                    <a:cubicBezTo>
                      <a:pt x="8" y="56"/>
                      <a:pt x="8" y="56"/>
                      <a:pt x="8" y="56"/>
                    </a:cubicBezTo>
                    <a:cubicBezTo>
                      <a:pt x="5" y="58"/>
                      <a:pt x="5" y="62"/>
                      <a:pt x="7" y="64"/>
                    </a:cubicBezTo>
                    <a:cubicBezTo>
                      <a:pt x="11" y="70"/>
                      <a:pt x="11" y="70"/>
                      <a:pt x="11" y="70"/>
                    </a:cubicBezTo>
                    <a:cubicBezTo>
                      <a:pt x="13" y="72"/>
                      <a:pt x="16" y="73"/>
                      <a:pt x="19" y="71"/>
                    </a:cubicBezTo>
                    <a:cubicBezTo>
                      <a:pt x="23" y="68"/>
                      <a:pt x="23" y="68"/>
                      <a:pt x="23" y="68"/>
                    </a:cubicBezTo>
                    <a:cubicBezTo>
                      <a:pt x="25" y="69"/>
                      <a:pt x="27" y="70"/>
                      <a:pt x="29" y="71"/>
                    </a:cubicBezTo>
                    <a:cubicBezTo>
                      <a:pt x="28" y="76"/>
                      <a:pt x="28" y="76"/>
                      <a:pt x="28" y="76"/>
                    </a:cubicBezTo>
                    <a:cubicBezTo>
                      <a:pt x="27" y="79"/>
                      <a:pt x="29" y="82"/>
                      <a:pt x="33" y="83"/>
                    </a:cubicBezTo>
                    <a:cubicBezTo>
                      <a:pt x="39" y="84"/>
                      <a:pt x="39" y="84"/>
                      <a:pt x="39" y="84"/>
                    </a:cubicBezTo>
                    <a:cubicBezTo>
                      <a:pt x="42" y="84"/>
                      <a:pt x="45" y="82"/>
                      <a:pt x="46" y="79"/>
                    </a:cubicBezTo>
                    <a:cubicBezTo>
                      <a:pt x="47" y="74"/>
                      <a:pt x="47" y="74"/>
                      <a:pt x="47" y="74"/>
                    </a:cubicBezTo>
                    <a:cubicBezTo>
                      <a:pt x="49" y="73"/>
                      <a:pt x="51" y="73"/>
                      <a:pt x="53" y="72"/>
                    </a:cubicBezTo>
                    <a:cubicBezTo>
                      <a:pt x="56" y="76"/>
                      <a:pt x="56" y="76"/>
                      <a:pt x="56" y="76"/>
                    </a:cubicBezTo>
                    <a:cubicBezTo>
                      <a:pt x="58" y="79"/>
                      <a:pt x="62" y="80"/>
                      <a:pt x="64" y="78"/>
                    </a:cubicBezTo>
                    <a:cubicBezTo>
                      <a:pt x="69" y="74"/>
                      <a:pt x="69" y="74"/>
                      <a:pt x="69" y="74"/>
                    </a:cubicBezTo>
                    <a:cubicBezTo>
                      <a:pt x="72" y="72"/>
                      <a:pt x="73" y="68"/>
                      <a:pt x="71" y="66"/>
                    </a:cubicBezTo>
                    <a:cubicBezTo>
                      <a:pt x="67" y="61"/>
                      <a:pt x="67" y="61"/>
                      <a:pt x="67" y="61"/>
                    </a:cubicBezTo>
                    <a:cubicBezTo>
                      <a:pt x="68" y="59"/>
                      <a:pt x="69" y="58"/>
                      <a:pt x="70" y="56"/>
                    </a:cubicBezTo>
                    <a:cubicBezTo>
                      <a:pt x="76" y="57"/>
                      <a:pt x="76" y="57"/>
                      <a:pt x="76" y="57"/>
                    </a:cubicBezTo>
                    <a:cubicBezTo>
                      <a:pt x="79" y="57"/>
                      <a:pt x="82" y="55"/>
                      <a:pt x="83" y="52"/>
                    </a:cubicBezTo>
                    <a:cubicBezTo>
                      <a:pt x="84" y="45"/>
                      <a:pt x="84" y="45"/>
                      <a:pt x="84" y="45"/>
                    </a:cubicBezTo>
                    <a:cubicBezTo>
                      <a:pt x="84" y="42"/>
                      <a:pt x="82" y="39"/>
                      <a:pt x="79" y="39"/>
                    </a:cubicBezTo>
                    <a:close/>
                    <a:moveTo>
                      <a:pt x="51" y="55"/>
                    </a:moveTo>
                    <a:cubicBezTo>
                      <a:pt x="44" y="60"/>
                      <a:pt x="34" y="59"/>
                      <a:pt x="29" y="52"/>
                    </a:cubicBezTo>
                    <a:cubicBezTo>
                      <a:pt x="24" y="45"/>
                      <a:pt x="25" y="35"/>
                      <a:pt x="32" y="30"/>
                    </a:cubicBezTo>
                    <a:cubicBezTo>
                      <a:pt x="39" y="25"/>
                      <a:pt x="49" y="26"/>
                      <a:pt x="54" y="33"/>
                    </a:cubicBezTo>
                    <a:cubicBezTo>
                      <a:pt x="59" y="40"/>
                      <a:pt x="58" y="50"/>
                      <a:pt x="51" y="55"/>
                    </a:cubicBezTo>
                    <a:close/>
                  </a:path>
                </a:pathLst>
              </a:custGeom>
              <a:solidFill>
                <a:srgbClr val="FFFFFF"/>
              </a:solidFill>
              <a:ln>
                <a:noFill/>
              </a:ln>
            </p:spPr>
            <p:txBody>
              <a:bodyPr/>
              <a:lstStyle/>
              <a:p>
                <a:endParaRPr lang="zh-CN" altLang="en-US"/>
              </a:p>
            </p:txBody>
          </p:sp>
          <p:sp>
            <p:nvSpPr>
              <p:cNvPr id="1049125" name="Freeform 156"/>
              <p:cNvSpPr>
                <a:spLocks noEditPoints="1"/>
              </p:cNvSpPr>
              <p:nvPr/>
            </p:nvSpPr>
            <p:spPr bwMode="auto">
              <a:xfrm>
                <a:off x="1756339" y="4339201"/>
                <a:ext cx="207963" cy="204788"/>
              </a:xfrm>
              <a:custGeom>
                <a:avLst/>
                <a:gdLst>
                  <a:gd name="T0" fmla="*/ 2147483646 w 49"/>
                  <a:gd name="T1" fmla="*/ 2147483646 h 48"/>
                  <a:gd name="T2" fmla="*/ 2147483646 w 49"/>
                  <a:gd name="T3" fmla="*/ 2147483646 h 48"/>
                  <a:gd name="T4" fmla="*/ 2147483646 w 49"/>
                  <a:gd name="T5" fmla="*/ 2147483646 h 48"/>
                  <a:gd name="T6" fmla="*/ 2147483646 w 49"/>
                  <a:gd name="T7" fmla="*/ 2147483646 h 48"/>
                  <a:gd name="T8" fmla="*/ 2147483646 w 49"/>
                  <a:gd name="T9" fmla="*/ 2147483646 h 48"/>
                  <a:gd name="T10" fmla="*/ 2147483646 w 49"/>
                  <a:gd name="T11" fmla="*/ 2147483646 h 48"/>
                  <a:gd name="T12" fmla="*/ 2147483646 w 49"/>
                  <a:gd name="T13" fmla="*/ 2147483646 h 48"/>
                  <a:gd name="T14" fmla="*/ 2147483646 w 49"/>
                  <a:gd name="T15" fmla="*/ 2147483646 h 48"/>
                  <a:gd name="T16" fmla="*/ 2147483646 w 49"/>
                  <a:gd name="T17" fmla="*/ 2147483646 h 48"/>
                  <a:gd name="T18" fmla="*/ 2147483646 w 49"/>
                  <a:gd name="T19" fmla="*/ 2147483646 h 48"/>
                  <a:gd name="T20" fmla="*/ 2147483646 w 49"/>
                  <a:gd name="T21" fmla="*/ 2147483646 h 48"/>
                  <a:gd name="T22" fmla="*/ 2147483646 w 49"/>
                  <a:gd name="T23" fmla="*/ 0 h 48"/>
                  <a:gd name="T24" fmla="*/ 2147483646 w 49"/>
                  <a:gd name="T25" fmla="*/ 2147483646 h 48"/>
                  <a:gd name="T26" fmla="*/ 2147483646 w 49"/>
                  <a:gd name="T27" fmla="*/ 2147483646 h 48"/>
                  <a:gd name="T28" fmla="*/ 2147483646 w 49"/>
                  <a:gd name="T29" fmla="*/ 2147483646 h 48"/>
                  <a:gd name="T30" fmla="*/ 2147483646 w 49"/>
                  <a:gd name="T31" fmla="*/ 2147483646 h 48"/>
                  <a:gd name="T32" fmla="*/ 2147483646 w 49"/>
                  <a:gd name="T33" fmla="*/ 2147483646 h 48"/>
                  <a:gd name="T34" fmla="*/ 2147483646 w 49"/>
                  <a:gd name="T35" fmla="*/ 2147483646 h 48"/>
                  <a:gd name="T36" fmla="*/ 2147483646 w 49"/>
                  <a:gd name="T37" fmla="*/ 2147483646 h 48"/>
                  <a:gd name="T38" fmla="*/ 2147483646 w 49"/>
                  <a:gd name="T39" fmla="*/ 2147483646 h 48"/>
                  <a:gd name="T40" fmla="*/ 2147483646 w 49"/>
                  <a:gd name="T41" fmla="*/ 2147483646 h 48"/>
                  <a:gd name="T42" fmla="*/ 2147483646 w 49"/>
                  <a:gd name="T43" fmla="*/ 2147483646 h 48"/>
                  <a:gd name="T44" fmla="*/ 2147483646 w 49"/>
                  <a:gd name="T45" fmla="*/ 2147483646 h 48"/>
                  <a:gd name="T46" fmla="*/ 2147483646 w 49"/>
                  <a:gd name="T47" fmla="*/ 2147483646 h 48"/>
                  <a:gd name="T48" fmla="*/ 2147483646 w 49"/>
                  <a:gd name="T49" fmla="*/ 2147483646 h 48"/>
                  <a:gd name="T50" fmla="*/ 2147483646 w 49"/>
                  <a:gd name="T51" fmla="*/ 2147483646 h 48"/>
                  <a:gd name="T52" fmla="*/ 2147483646 w 49"/>
                  <a:gd name="T53" fmla="*/ 2147483646 h 48"/>
                  <a:gd name="T54" fmla="*/ 2147483646 w 49"/>
                  <a:gd name="T55" fmla="*/ 2147483646 h 48"/>
                  <a:gd name="T56" fmla="*/ 2147483646 w 49"/>
                  <a:gd name="T57" fmla="*/ 2147483646 h 48"/>
                  <a:gd name="T58" fmla="*/ 2147483646 w 49"/>
                  <a:gd name="T59" fmla="*/ 2147483646 h 48"/>
                  <a:gd name="T60" fmla="*/ 2147483646 w 49"/>
                  <a:gd name="T61" fmla="*/ 2147483646 h 48"/>
                  <a:gd name="T62" fmla="*/ 2147483646 w 49"/>
                  <a:gd name="T63" fmla="*/ 2147483646 h 48"/>
                  <a:gd name="T64" fmla="*/ 2147483646 w 49"/>
                  <a:gd name="T65" fmla="*/ 2147483646 h 48"/>
                  <a:gd name="T66" fmla="*/ 2147483646 w 49"/>
                  <a:gd name="T67" fmla="*/ 2147483646 h 48"/>
                  <a:gd name="T68" fmla="*/ 2147483646 w 49"/>
                  <a:gd name="T69" fmla="*/ 2147483646 h 48"/>
                  <a:gd name="T70" fmla="*/ 2147483646 w 49"/>
                  <a:gd name="T71" fmla="*/ 2147483646 h 48"/>
                  <a:gd name="T72" fmla="*/ 2147483646 w 49"/>
                  <a:gd name="T73" fmla="*/ 2147483646 h 48"/>
                  <a:gd name="T74" fmla="*/ 2147483646 w 49"/>
                  <a:gd name="T75" fmla="*/ 2147483646 h 48"/>
                  <a:gd name="T76" fmla="*/ 2147483646 w 49"/>
                  <a:gd name="T77" fmla="*/ 2147483646 h 48"/>
                  <a:gd name="T78" fmla="*/ 2147483646 w 49"/>
                  <a:gd name="T79" fmla="*/ 2147483646 h 48"/>
                  <a:gd name="T80" fmla="*/ 2147483646 w 49"/>
                  <a:gd name="T81" fmla="*/ 2147483646 h 48"/>
                  <a:gd name="T82" fmla="*/ 2147483646 w 49"/>
                  <a:gd name="T83" fmla="*/ 2147483646 h 48"/>
                  <a:gd name="T84" fmla="*/ 2147483646 w 49"/>
                  <a:gd name="T85" fmla="*/ 2147483646 h 48"/>
                  <a:gd name="T86" fmla="*/ 2147483646 w 49"/>
                  <a:gd name="T87" fmla="*/ 2147483646 h 48"/>
                  <a:gd name="T88" fmla="*/ 2147483646 w 49"/>
                  <a:gd name="T89" fmla="*/ 2147483646 h 48"/>
                  <a:gd name="T90" fmla="*/ 2147483646 w 49"/>
                  <a:gd name="T91" fmla="*/ 2147483646 h 48"/>
                  <a:gd name="T92" fmla="*/ 2147483646 w 49"/>
                  <a:gd name="T93" fmla="*/ 2147483646 h 48"/>
                  <a:gd name="T94" fmla="*/ 2147483646 w 49"/>
                  <a:gd name="T95" fmla="*/ 2147483646 h 48"/>
                  <a:gd name="T96" fmla="*/ 2147483646 w 49"/>
                  <a:gd name="T97" fmla="*/ 2147483646 h 48"/>
                  <a:gd name="T98" fmla="*/ 2147483646 w 49"/>
                  <a:gd name="T99" fmla="*/ 2147483646 h 48"/>
                  <a:gd name="T100" fmla="*/ 2147483646 w 49"/>
                  <a:gd name="T101" fmla="*/ 2147483646 h 48"/>
                  <a:gd name="T102" fmla="*/ 2147483646 w 49"/>
                  <a:gd name="T103" fmla="*/ 2147483646 h 48"/>
                  <a:gd name="T104" fmla="*/ 2147483646 w 49"/>
                  <a:gd name="T105" fmla="*/ 2147483646 h 48"/>
                  <a:gd name="T106" fmla="*/ 2147483646 w 49"/>
                  <a:gd name="T107" fmla="*/ 2147483646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9" h="48">
                    <a:moveTo>
                      <a:pt x="46" y="22"/>
                    </a:moveTo>
                    <a:cubicBezTo>
                      <a:pt x="42" y="21"/>
                      <a:pt x="42" y="21"/>
                      <a:pt x="42" y="21"/>
                    </a:cubicBezTo>
                    <a:cubicBezTo>
                      <a:pt x="42" y="20"/>
                      <a:pt x="42" y="19"/>
                      <a:pt x="41" y="18"/>
                    </a:cubicBezTo>
                    <a:cubicBezTo>
                      <a:pt x="44" y="16"/>
                      <a:pt x="44" y="16"/>
                      <a:pt x="44" y="16"/>
                    </a:cubicBezTo>
                    <a:cubicBezTo>
                      <a:pt x="46" y="15"/>
                      <a:pt x="46" y="13"/>
                      <a:pt x="45" y="11"/>
                    </a:cubicBezTo>
                    <a:cubicBezTo>
                      <a:pt x="43" y="8"/>
                      <a:pt x="43" y="8"/>
                      <a:pt x="43" y="8"/>
                    </a:cubicBezTo>
                    <a:cubicBezTo>
                      <a:pt x="42" y="7"/>
                      <a:pt x="39" y="6"/>
                      <a:pt x="38" y="8"/>
                    </a:cubicBezTo>
                    <a:cubicBezTo>
                      <a:pt x="35" y="10"/>
                      <a:pt x="35" y="10"/>
                      <a:pt x="35" y="10"/>
                    </a:cubicBezTo>
                    <a:cubicBezTo>
                      <a:pt x="34" y="9"/>
                      <a:pt x="33" y="8"/>
                      <a:pt x="32" y="8"/>
                    </a:cubicBezTo>
                    <a:cubicBezTo>
                      <a:pt x="33" y="4"/>
                      <a:pt x="33" y="4"/>
                      <a:pt x="33" y="4"/>
                    </a:cubicBezTo>
                    <a:cubicBezTo>
                      <a:pt x="33" y="3"/>
                      <a:pt x="32" y="1"/>
                      <a:pt x="30" y="1"/>
                    </a:cubicBezTo>
                    <a:cubicBezTo>
                      <a:pt x="26" y="0"/>
                      <a:pt x="26" y="0"/>
                      <a:pt x="26" y="0"/>
                    </a:cubicBezTo>
                    <a:cubicBezTo>
                      <a:pt x="24" y="0"/>
                      <a:pt x="23" y="1"/>
                      <a:pt x="22" y="3"/>
                    </a:cubicBezTo>
                    <a:cubicBezTo>
                      <a:pt x="22" y="6"/>
                      <a:pt x="22" y="6"/>
                      <a:pt x="22" y="6"/>
                    </a:cubicBezTo>
                    <a:cubicBezTo>
                      <a:pt x="21" y="6"/>
                      <a:pt x="20" y="7"/>
                      <a:pt x="19" y="7"/>
                    </a:cubicBezTo>
                    <a:cubicBezTo>
                      <a:pt x="17" y="4"/>
                      <a:pt x="17" y="4"/>
                      <a:pt x="17" y="4"/>
                    </a:cubicBezTo>
                    <a:cubicBezTo>
                      <a:pt x="16" y="3"/>
                      <a:pt x="13" y="2"/>
                      <a:pt x="12" y="4"/>
                    </a:cubicBezTo>
                    <a:cubicBezTo>
                      <a:pt x="9" y="6"/>
                      <a:pt x="9" y="6"/>
                      <a:pt x="9" y="6"/>
                    </a:cubicBezTo>
                    <a:cubicBezTo>
                      <a:pt x="7" y="7"/>
                      <a:pt x="7" y="9"/>
                      <a:pt x="8" y="10"/>
                    </a:cubicBezTo>
                    <a:cubicBezTo>
                      <a:pt x="10" y="13"/>
                      <a:pt x="10" y="13"/>
                      <a:pt x="10" y="13"/>
                    </a:cubicBezTo>
                    <a:cubicBezTo>
                      <a:pt x="9" y="14"/>
                      <a:pt x="9" y="15"/>
                      <a:pt x="8" y="16"/>
                    </a:cubicBezTo>
                    <a:cubicBezTo>
                      <a:pt x="5" y="16"/>
                      <a:pt x="5" y="16"/>
                      <a:pt x="5" y="16"/>
                    </a:cubicBezTo>
                    <a:cubicBezTo>
                      <a:pt x="3" y="15"/>
                      <a:pt x="2" y="17"/>
                      <a:pt x="1" y="18"/>
                    </a:cubicBezTo>
                    <a:cubicBezTo>
                      <a:pt x="1" y="22"/>
                      <a:pt x="1" y="22"/>
                      <a:pt x="1" y="22"/>
                    </a:cubicBezTo>
                    <a:cubicBezTo>
                      <a:pt x="0" y="24"/>
                      <a:pt x="2" y="26"/>
                      <a:pt x="4" y="26"/>
                    </a:cubicBezTo>
                    <a:cubicBezTo>
                      <a:pt x="6" y="26"/>
                      <a:pt x="6" y="26"/>
                      <a:pt x="6" y="26"/>
                    </a:cubicBezTo>
                    <a:cubicBezTo>
                      <a:pt x="6" y="28"/>
                      <a:pt x="7" y="29"/>
                      <a:pt x="7" y="30"/>
                    </a:cubicBezTo>
                    <a:cubicBezTo>
                      <a:pt x="5" y="32"/>
                      <a:pt x="5" y="32"/>
                      <a:pt x="5" y="32"/>
                    </a:cubicBezTo>
                    <a:cubicBezTo>
                      <a:pt x="4" y="33"/>
                      <a:pt x="3" y="35"/>
                      <a:pt x="4" y="36"/>
                    </a:cubicBezTo>
                    <a:cubicBezTo>
                      <a:pt x="7" y="39"/>
                      <a:pt x="7" y="39"/>
                      <a:pt x="7" y="39"/>
                    </a:cubicBezTo>
                    <a:cubicBezTo>
                      <a:pt x="8" y="41"/>
                      <a:pt x="10" y="41"/>
                      <a:pt x="11" y="40"/>
                    </a:cubicBezTo>
                    <a:cubicBezTo>
                      <a:pt x="13" y="38"/>
                      <a:pt x="13" y="38"/>
                      <a:pt x="13" y="38"/>
                    </a:cubicBezTo>
                    <a:cubicBezTo>
                      <a:pt x="14" y="39"/>
                      <a:pt x="16" y="40"/>
                      <a:pt x="17" y="40"/>
                    </a:cubicBezTo>
                    <a:cubicBezTo>
                      <a:pt x="16" y="43"/>
                      <a:pt x="16" y="43"/>
                      <a:pt x="16" y="43"/>
                    </a:cubicBezTo>
                    <a:cubicBezTo>
                      <a:pt x="16" y="45"/>
                      <a:pt x="17" y="47"/>
                      <a:pt x="19" y="47"/>
                    </a:cubicBezTo>
                    <a:cubicBezTo>
                      <a:pt x="23" y="48"/>
                      <a:pt x="23" y="48"/>
                      <a:pt x="23" y="48"/>
                    </a:cubicBezTo>
                    <a:cubicBezTo>
                      <a:pt x="25" y="48"/>
                      <a:pt x="26" y="47"/>
                      <a:pt x="27" y="45"/>
                    </a:cubicBezTo>
                    <a:cubicBezTo>
                      <a:pt x="27" y="42"/>
                      <a:pt x="27" y="42"/>
                      <a:pt x="27" y="42"/>
                    </a:cubicBezTo>
                    <a:cubicBezTo>
                      <a:pt x="28" y="42"/>
                      <a:pt x="29" y="41"/>
                      <a:pt x="31" y="41"/>
                    </a:cubicBezTo>
                    <a:cubicBezTo>
                      <a:pt x="32" y="43"/>
                      <a:pt x="32" y="43"/>
                      <a:pt x="32" y="43"/>
                    </a:cubicBezTo>
                    <a:cubicBezTo>
                      <a:pt x="34" y="45"/>
                      <a:pt x="36" y="45"/>
                      <a:pt x="37" y="44"/>
                    </a:cubicBezTo>
                    <a:cubicBezTo>
                      <a:pt x="40" y="42"/>
                      <a:pt x="40" y="42"/>
                      <a:pt x="40" y="42"/>
                    </a:cubicBezTo>
                    <a:cubicBezTo>
                      <a:pt x="42" y="41"/>
                      <a:pt x="42" y="39"/>
                      <a:pt x="41" y="37"/>
                    </a:cubicBezTo>
                    <a:cubicBezTo>
                      <a:pt x="39" y="35"/>
                      <a:pt x="39" y="35"/>
                      <a:pt x="39" y="35"/>
                    </a:cubicBezTo>
                    <a:cubicBezTo>
                      <a:pt x="40" y="34"/>
                      <a:pt x="40" y="33"/>
                      <a:pt x="41" y="32"/>
                    </a:cubicBezTo>
                    <a:cubicBezTo>
                      <a:pt x="44" y="32"/>
                      <a:pt x="44" y="32"/>
                      <a:pt x="44" y="32"/>
                    </a:cubicBezTo>
                    <a:cubicBezTo>
                      <a:pt x="46" y="32"/>
                      <a:pt x="48" y="31"/>
                      <a:pt x="48" y="29"/>
                    </a:cubicBezTo>
                    <a:cubicBezTo>
                      <a:pt x="48" y="26"/>
                      <a:pt x="48" y="26"/>
                      <a:pt x="48" y="26"/>
                    </a:cubicBezTo>
                    <a:cubicBezTo>
                      <a:pt x="49" y="24"/>
                      <a:pt x="47" y="22"/>
                      <a:pt x="46" y="22"/>
                    </a:cubicBezTo>
                    <a:close/>
                    <a:moveTo>
                      <a:pt x="30" y="31"/>
                    </a:moveTo>
                    <a:cubicBezTo>
                      <a:pt x="26" y="34"/>
                      <a:pt x="20" y="33"/>
                      <a:pt x="17" y="29"/>
                    </a:cubicBezTo>
                    <a:cubicBezTo>
                      <a:pt x="14" y="25"/>
                      <a:pt x="15" y="20"/>
                      <a:pt x="19" y="17"/>
                    </a:cubicBezTo>
                    <a:cubicBezTo>
                      <a:pt x="23" y="14"/>
                      <a:pt x="29" y="15"/>
                      <a:pt x="32" y="19"/>
                    </a:cubicBezTo>
                    <a:cubicBezTo>
                      <a:pt x="34" y="23"/>
                      <a:pt x="34" y="28"/>
                      <a:pt x="30" y="31"/>
                    </a:cubicBezTo>
                    <a:close/>
                  </a:path>
                </a:pathLst>
              </a:custGeom>
              <a:solidFill>
                <a:srgbClr val="FFFFFF"/>
              </a:solidFill>
              <a:ln>
                <a:noFill/>
              </a:ln>
            </p:spPr>
            <p:txBody>
              <a:bodyPr/>
              <a:lstStyle/>
              <a:p>
                <a:endParaRPr lang="zh-CN" altLang="en-US"/>
              </a:p>
            </p:txBody>
          </p:sp>
        </p:grpSp>
        <p:sp>
          <p:nvSpPr>
            <p:cNvPr id="1049126" name="Freeform 199"/>
            <p:cNvSpPr>
              <a:spLocks noEditPoints="1"/>
            </p:cNvSpPr>
            <p:nvPr/>
          </p:nvSpPr>
          <p:spPr bwMode="auto">
            <a:xfrm>
              <a:off x="2220913" y="4765675"/>
              <a:ext cx="407987" cy="344488"/>
            </a:xfrm>
            <a:custGeom>
              <a:avLst/>
              <a:gdLst>
                <a:gd name="T0" fmla="*/ 2147483646 w 96"/>
                <a:gd name="T1" fmla="*/ 2147483646 h 81"/>
                <a:gd name="T2" fmla="*/ 2147483646 w 96"/>
                <a:gd name="T3" fmla="*/ 2147483646 h 81"/>
                <a:gd name="T4" fmla="*/ 2147483646 w 96"/>
                <a:gd name="T5" fmla="*/ 2147483646 h 81"/>
                <a:gd name="T6" fmla="*/ 2147483646 w 96"/>
                <a:gd name="T7" fmla="*/ 2147483646 h 81"/>
                <a:gd name="T8" fmla="*/ 2147483646 w 96"/>
                <a:gd name="T9" fmla="*/ 2147483646 h 81"/>
                <a:gd name="T10" fmla="*/ 2147483646 w 96"/>
                <a:gd name="T11" fmla="*/ 2147483646 h 81"/>
                <a:gd name="T12" fmla="*/ 2147483646 w 96"/>
                <a:gd name="T13" fmla="*/ 2147483646 h 81"/>
                <a:gd name="T14" fmla="*/ 2147483646 w 96"/>
                <a:gd name="T15" fmla="*/ 0 h 81"/>
                <a:gd name="T16" fmla="*/ 2147483646 w 96"/>
                <a:gd name="T17" fmla="*/ 2147483646 h 81"/>
                <a:gd name="T18" fmla="*/ 2147483646 w 96"/>
                <a:gd name="T19" fmla="*/ 2147483646 h 81"/>
                <a:gd name="T20" fmla="*/ 2147483646 w 96"/>
                <a:gd name="T21" fmla="*/ 2147483646 h 81"/>
                <a:gd name="T22" fmla="*/ 2147483646 w 96"/>
                <a:gd name="T23" fmla="*/ 2147483646 h 81"/>
                <a:gd name="T24" fmla="*/ 2147483646 w 96"/>
                <a:gd name="T25" fmla="*/ 2147483646 h 81"/>
                <a:gd name="T26" fmla="*/ 2147483646 w 96"/>
                <a:gd name="T27" fmla="*/ 2147483646 h 81"/>
                <a:gd name="T28" fmla="*/ 2147483646 w 96"/>
                <a:gd name="T29" fmla="*/ 2147483646 h 81"/>
                <a:gd name="T30" fmla="*/ 0 w 96"/>
                <a:gd name="T31" fmla="*/ 2147483646 h 81"/>
                <a:gd name="T32" fmla="*/ 2147483646 w 96"/>
                <a:gd name="T33" fmla="*/ 2147483646 h 81"/>
                <a:gd name="T34" fmla="*/ 2147483646 w 96"/>
                <a:gd name="T35" fmla="*/ 2147483646 h 81"/>
                <a:gd name="T36" fmla="*/ 2147483646 w 96"/>
                <a:gd name="T37" fmla="*/ 2147483646 h 81"/>
                <a:gd name="T38" fmla="*/ 2147483646 w 96"/>
                <a:gd name="T39" fmla="*/ 2147483646 h 81"/>
                <a:gd name="T40" fmla="*/ 2147483646 w 96"/>
                <a:gd name="T41" fmla="*/ 2147483646 h 81"/>
                <a:gd name="T42" fmla="*/ 2147483646 w 96"/>
                <a:gd name="T43" fmla="*/ 2147483646 h 81"/>
                <a:gd name="T44" fmla="*/ 2147483646 w 96"/>
                <a:gd name="T45" fmla="*/ 2147483646 h 81"/>
                <a:gd name="T46" fmla="*/ 2147483646 w 96"/>
                <a:gd name="T47" fmla="*/ 2147483646 h 81"/>
                <a:gd name="T48" fmla="*/ 2147483646 w 96"/>
                <a:gd name="T49" fmla="*/ 2147483646 h 81"/>
                <a:gd name="T50" fmla="*/ 2147483646 w 96"/>
                <a:gd name="T51" fmla="*/ 2147483646 h 81"/>
                <a:gd name="T52" fmla="*/ 2147483646 w 96"/>
                <a:gd name="T53" fmla="*/ 2147483646 h 81"/>
                <a:gd name="T54" fmla="*/ 2147483646 w 96"/>
                <a:gd name="T55" fmla="*/ 2147483646 h 81"/>
                <a:gd name="T56" fmla="*/ 2147483646 w 96"/>
                <a:gd name="T57" fmla="*/ 2147483646 h 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96" h="81">
                  <a:moveTo>
                    <a:pt x="81" y="14"/>
                  </a:moveTo>
                  <a:cubicBezTo>
                    <a:pt x="81" y="14"/>
                    <a:pt x="81" y="14"/>
                    <a:pt x="81" y="14"/>
                  </a:cubicBezTo>
                  <a:cubicBezTo>
                    <a:pt x="81" y="13"/>
                    <a:pt x="80" y="12"/>
                    <a:pt x="78" y="12"/>
                  </a:cubicBezTo>
                  <a:cubicBezTo>
                    <a:pt x="70" y="12"/>
                    <a:pt x="70" y="12"/>
                    <a:pt x="70" y="12"/>
                  </a:cubicBezTo>
                  <a:cubicBezTo>
                    <a:pt x="69" y="12"/>
                    <a:pt x="68" y="13"/>
                    <a:pt x="68" y="14"/>
                  </a:cubicBezTo>
                  <a:cubicBezTo>
                    <a:pt x="63" y="15"/>
                    <a:pt x="63" y="15"/>
                    <a:pt x="63" y="15"/>
                  </a:cubicBezTo>
                  <a:cubicBezTo>
                    <a:pt x="63" y="9"/>
                    <a:pt x="63" y="9"/>
                    <a:pt x="63" y="9"/>
                  </a:cubicBezTo>
                  <a:cubicBezTo>
                    <a:pt x="63" y="2"/>
                    <a:pt x="58" y="0"/>
                    <a:pt x="51" y="0"/>
                  </a:cubicBezTo>
                  <a:cubicBezTo>
                    <a:pt x="43" y="1"/>
                    <a:pt x="43" y="1"/>
                    <a:pt x="43" y="1"/>
                  </a:cubicBezTo>
                  <a:cubicBezTo>
                    <a:pt x="36" y="1"/>
                    <a:pt x="31" y="3"/>
                    <a:pt x="31" y="9"/>
                  </a:cubicBezTo>
                  <a:cubicBezTo>
                    <a:pt x="32" y="15"/>
                    <a:pt x="32" y="15"/>
                    <a:pt x="32" y="15"/>
                  </a:cubicBezTo>
                  <a:cubicBezTo>
                    <a:pt x="27" y="15"/>
                    <a:pt x="27" y="15"/>
                    <a:pt x="27" y="15"/>
                  </a:cubicBezTo>
                  <a:cubicBezTo>
                    <a:pt x="27" y="14"/>
                    <a:pt x="26" y="13"/>
                    <a:pt x="24" y="13"/>
                  </a:cubicBezTo>
                  <a:cubicBezTo>
                    <a:pt x="16" y="13"/>
                    <a:pt x="16" y="13"/>
                    <a:pt x="16" y="13"/>
                  </a:cubicBezTo>
                  <a:cubicBezTo>
                    <a:pt x="15" y="14"/>
                    <a:pt x="14" y="15"/>
                    <a:pt x="14" y="16"/>
                  </a:cubicBezTo>
                  <a:cubicBezTo>
                    <a:pt x="6" y="17"/>
                    <a:pt x="0" y="24"/>
                    <a:pt x="0" y="33"/>
                  </a:cubicBezTo>
                  <a:cubicBezTo>
                    <a:pt x="1" y="65"/>
                    <a:pt x="1" y="65"/>
                    <a:pt x="1" y="65"/>
                  </a:cubicBezTo>
                  <a:cubicBezTo>
                    <a:pt x="1" y="74"/>
                    <a:pt x="9" y="81"/>
                    <a:pt x="18" y="81"/>
                  </a:cubicBezTo>
                  <a:cubicBezTo>
                    <a:pt x="79" y="80"/>
                    <a:pt x="79" y="80"/>
                    <a:pt x="79" y="80"/>
                  </a:cubicBezTo>
                  <a:cubicBezTo>
                    <a:pt x="88" y="80"/>
                    <a:pt x="96" y="72"/>
                    <a:pt x="96" y="62"/>
                  </a:cubicBezTo>
                  <a:cubicBezTo>
                    <a:pt x="95" y="31"/>
                    <a:pt x="95" y="31"/>
                    <a:pt x="95" y="31"/>
                  </a:cubicBezTo>
                  <a:cubicBezTo>
                    <a:pt x="95" y="22"/>
                    <a:pt x="89" y="16"/>
                    <a:pt x="81" y="14"/>
                  </a:cubicBezTo>
                  <a:close/>
                  <a:moveTo>
                    <a:pt x="37" y="9"/>
                  </a:moveTo>
                  <a:cubicBezTo>
                    <a:pt x="37" y="8"/>
                    <a:pt x="37" y="7"/>
                    <a:pt x="43" y="6"/>
                  </a:cubicBezTo>
                  <a:cubicBezTo>
                    <a:pt x="52" y="6"/>
                    <a:pt x="52" y="6"/>
                    <a:pt x="52" y="6"/>
                  </a:cubicBezTo>
                  <a:cubicBezTo>
                    <a:pt x="58" y="6"/>
                    <a:pt x="58" y="8"/>
                    <a:pt x="58" y="9"/>
                  </a:cubicBezTo>
                  <a:cubicBezTo>
                    <a:pt x="58" y="15"/>
                    <a:pt x="58" y="15"/>
                    <a:pt x="58" y="15"/>
                  </a:cubicBezTo>
                  <a:cubicBezTo>
                    <a:pt x="37" y="15"/>
                    <a:pt x="37" y="15"/>
                    <a:pt x="37" y="15"/>
                  </a:cubicBezTo>
                  <a:lnTo>
                    <a:pt x="37" y="9"/>
                  </a:lnTo>
                  <a:close/>
                </a:path>
              </a:pathLst>
            </a:custGeom>
            <a:solidFill>
              <a:schemeClr val="bg1"/>
            </a:solidFill>
            <a:ln>
              <a:noFill/>
            </a:ln>
          </p:spPr>
          <p:txBody>
            <a:bodyPr/>
            <a:lstStyle/>
            <a:p>
              <a:endParaRPr lang="zh-CN" altLang="en-US"/>
            </a:p>
          </p:txBody>
        </p:sp>
        <p:grpSp>
          <p:nvGrpSpPr>
            <p:cNvPr id="91" name="组合 3256"/>
            <p:cNvGrpSpPr/>
            <p:nvPr/>
          </p:nvGrpSpPr>
          <p:grpSpPr bwMode="auto">
            <a:xfrm>
              <a:off x="4162425" y="2808288"/>
              <a:ext cx="534988" cy="319087"/>
              <a:chOff x="4118539" y="3073964"/>
              <a:chExt cx="534988" cy="319088"/>
            </a:xfrm>
          </p:grpSpPr>
          <p:sp>
            <p:nvSpPr>
              <p:cNvPr id="1049127" name="Freeform 200"/>
              <p:cNvSpPr/>
              <p:nvPr/>
            </p:nvSpPr>
            <p:spPr bwMode="auto">
              <a:xfrm>
                <a:off x="4118539" y="3073964"/>
                <a:ext cx="261938" cy="258763"/>
              </a:xfrm>
              <a:custGeom>
                <a:avLst/>
                <a:gdLst>
                  <a:gd name="T0" fmla="*/ 2147483646 w 62"/>
                  <a:gd name="T1" fmla="*/ 0 h 61"/>
                  <a:gd name="T2" fmla="*/ 2147483646 w 62"/>
                  <a:gd name="T3" fmla="*/ 2147483646 h 61"/>
                  <a:gd name="T4" fmla="*/ 2147483646 w 62"/>
                  <a:gd name="T5" fmla="*/ 2147483646 h 61"/>
                  <a:gd name="T6" fmla="*/ 2147483646 w 62"/>
                  <a:gd name="T7" fmla="*/ 2147483646 h 61"/>
                  <a:gd name="T8" fmla="*/ 2147483646 w 62"/>
                  <a:gd name="T9" fmla="*/ 2147483646 h 61"/>
                  <a:gd name="T10" fmla="*/ 2147483646 w 62"/>
                  <a:gd name="T11" fmla="*/ 2147483646 h 61"/>
                  <a:gd name="T12" fmla="*/ 2147483646 w 62"/>
                  <a:gd name="T13" fmla="*/ 2147483646 h 61"/>
                  <a:gd name="T14" fmla="*/ 2147483646 w 62"/>
                  <a:gd name="T15" fmla="*/ 2147483646 h 61"/>
                  <a:gd name="T16" fmla="*/ 2147483646 w 62"/>
                  <a:gd name="T17" fmla="*/ 2147483646 h 61"/>
                  <a:gd name="T18" fmla="*/ 0 w 62"/>
                  <a:gd name="T19" fmla="*/ 2147483646 h 61"/>
                  <a:gd name="T20" fmla="*/ 2147483646 w 62"/>
                  <a:gd name="T21" fmla="*/ 2147483646 h 61"/>
                  <a:gd name="T22" fmla="*/ 2147483646 w 62"/>
                  <a:gd name="T23" fmla="*/ 0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 h="61">
                    <a:moveTo>
                      <a:pt x="31" y="0"/>
                    </a:moveTo>
                    <a:cubicBezTo>
                      <a:pt x="32" y="0"/>
                      <a:pt x="33" y="1"/>
                      <a:pt x="33" y="1"/>
                    </a:cubicBezTo>
                    <a:cubicBezTo>
                      <a:pt x="62" y="35"/>
                      <a:pt x="62" y="35"/>
                      <a:pt x="62" y="35"/>
                    </a:cubicBezTo>
                    <a:cubicBezTo>
                      <a:pt x="48" y="35"/>
                      <a:pt x="48" y="35"/>
                      <a:pt x="48" y="35"/>
                    </a:cubicBezTo>
                    <a:cubicBezTo>
                      <a:pt x="48" y="58"/>
                      <a:pt x="48" y="58"/>
                      <a:pt x="48" y="58"/>
                    </a:cubicBezTo>
                    <a:cubicBezTo>
                      <a:pt x="48" y="60"/>
                      <a:pt x="47" y="61"/>
                      <a:pt x="45" y="61"/>
                    </a:cubicBezTo>
                    <a:cubicBezTo>
                      <a:pt x="16" y="61"/>
                      <a:pt x="16" y="61"/>
                      <a:pt x="16" y="61"/>
                    </a:cubicBezTo>
                    <a:cubicBezTo>
                      <a:pt x="15" y="61"/>
                      <a:pt x="14" y="60"/>
                      <a:pt x="14" y="58"/>
                    </a:cubicBezTo>
                    <a:cubicBezTo>
                      <a:pt x="14" y="35"/>
                      <a:pt x="14" y="35"/>
                      <a:pt x="14" y="35"/>
                    </a:cubicBezTo>
                    <a:cubicBezTo>
                      <a:pt x="0" y="35"/>
                      <a:pt x="0" y="35"/>
                      <a:pt x="0" y="35"/>
                    </a:cubicBezTo>
                    <a:cubicBezTo>
                      <a:pt x="29" y="1"/>
                      <a:pt x="29" y="1"/>
                      <a:pt x="29" y="1"/>
                    </a:cubicBezTo>
                    <a:cubicBezTo>
                      <a:pt x="29" y="1"/>
                      <a:pt x="30" y="0"/>
                      <a:pt x="31" y="0"/>
                    </a:cubicBezTo>
                    <a:close/>
                  </a:path>
                </a:pathLst>
              </a:custGeom>
              <a:solidFill>
                <a:srgbClr val="FFFFFF"/>
              </a:solidFill>
              <a:ln>
                <a:noFill/>
              </a:ln>
            </p:spPr>
            <p:txBody>
              <a:bodyPr/>
              <a:lstStyle/>
              <a:p>
                <a:endParaRPr lang="zh-CN" altLang="en-US"/>
              </a:p>
            </p:txBody>
          </p:sp>
          <p:sp>
            <p:nvSpPr>
              <p:cNvPr id="1049128" name="Freeform 201"/>
              <p:cNvSpPr/>
              <p:nvPr/>
            </p:nvSpPr>
            <p:spPr bwMode="auto">
              <a:xfrm>
                <a:off x="4390002" y="3134289"/>
                <a:ext cx="263525" cy="258763"/>
              </a:xfrm>
              <a:custGeom>
                <a:avLst/>
                <a:gdLst>
                  <a:gd name="T0" fmla="*/ 2147483646 w 62"/>
                  <a:gd name="T1" fmla="*/ 2147483646 h 61"/>
                  <a:gd name="T2" fmla="*/ 2147483646 w 62"/>
                  <a:gd name="T3" fmla="*/ 2147483646 h 61"/>
                  <a:gd name="T4" fmla="*/ 0 w 62"/>
                  <a:gd name="T5" fmla="*/ 2147483646 h 61"/>
                  <a:gd name="T6" fmla="*/ 2147483646 w 62"/>
                  <a:gd name="T7" fmla="*/ 2147483646 h 61"/>
                  <a:gd name="T8" fmla="*/ 2147483646 w 62"/>
                  <a:gd name="T9" fmla="*/ 2147483646 h 61"/>
                  <a:gd name="T10" fmla="*/ 2147483646 w 62"/>
                  <a:gd name="T11" fmla="*/ 0 h 61"/>
                  <a:gd name="T12" fmla="*/ 2147483646 w 62"/>
                  <a:gd name="T13" fmla="*/ 0 h 61"/>
                  <a:gd name="T14" fmla="*/ 2147483646 w 62"/>
                  <a:gd name="T15" fmla="*/ 2147483646 h 61"/>
                  <a:gd name="T16" fmla="*/ 2147483646 w 62"/>
                  <a:gd name="T17" fmla="*/ 2147483646 h 61"/>
                  <a:gd name="T18" fmla="*/ 2147483646 w 62"/>
                  <a:gd name="T19" fmla="*/ 2147483646 h 61"/>
                  <a:gd name="T20" fmla="*/ 2147483646 w 62"/>
                  <a:gd name="T21" fmla="*/ 2147483646 h 61"/>
                  <a:gd name="T22" fmla="*/ 2147483646 w 62"/>
                  <a:gd name="T23" fmla="*/ 2147483646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2" h="61">
                    <a:moveTo>
                      <a:pt x="31" y="61"/>
                    </a:moveTo>
                    <a:cubicBezTo>
                      <a:pt x="30" y="61"/>
                      <a:pt x="30" y="60"/>
                      <a:pt x="29" y="59"/>
                    </a:cubicBezTo>
                    <a:cubicBezTo>
                      <a:pt x="0" y="26"/>
                      <a:pt x="0" y="26"/>
                      <a:pt x="0" y="26"/>
                    </a:cubicBezTo>
                    <a:cubicBezTo>
                      <a:pt x="15" y="26"/>
                      <a:pt x="15" y="26"/>
                      <a:pt x="15" y="26"/>
                    </a:cubicBezTo>
                    <a:cubicBezTo>
                      <a:pt x="15" y="2"/>
                      <a:pt x="15" y="2"/>
                      <a:pt x="15" y="2"/>
                    </a:cubicBezTo>
                    <a:cubicBezTo>
                      <a:pt x="15" y="1"/>
                      <a:pt x="16" y="0"/>
                      <a:pt x="17" y="0"/>
                    </a:cubicBezTo>
                    <a:cubicBezTo>
                      <a:pt x="46" y="0"/>
                      <a:pt x="46" y="0"/>
                      <a:pt x="46" y="0"/>
                    </a:cubicBezTo>
                    <a:cubicBezTo>
                      <a:pt x="47" y="0"/>
                      <a:pt x="48" y="1"/>
                      <a:pt x="48" y="2"/>
                    </a:cubicBezTo>
                    <a:cubicBezTo>
                      <a:pt x="48" y="26"/>
                      <a:pt x="48" y="26"/>
                      <a:pt x="48" y="26"/>
                    </a:cubicBezTo>
                    <a:cubicBezTo>
                      <a:pt x="62" y="26"/>
                      <a:pt x="62" y="26"/>
                      <a:pt x="62" y="26"/>
                    </a:cubicBezTo>
                    <a:cubicBezTo>
                      <a:pt x="33" y="59"/>
                      <a:pt x="33" y="59"/>
                      <a:pt x="33" y="59"/>
                    </a:cubicBezTo>
                    <a:cubicBezTo>
                      <a:pt x="33" y="60"/>
                      <a:pt x="32" y="61"/>
                      <a:pt x="31" y="61"/>
                    </a:cubicBezTo>
                    <a:close/>
                  </a:path>
                </a:pathLst>
              </a:custGeom>
              <a:solidFill>
                <a:srgbClr val="FFFFFF"/>
              </a:solidFill>
              <a:ln>
                <a:noFill/>
              </a:ln>
            </p:spPr>
            <p:txBody>
              <a:bodyPr/>
              <a:lstStyle/>
              <a:p>
                <a:endParaRPr lang="zh-CN" altLang="en-US"/>
              </a:p>
            </p:txBody>
          </p:sp>
        </p:grpSp>
        <p:grpSp>
          <p:nvGrpSpPr>
            <p:cNvPr id="92" name="组合 3255"/>
            <p:cNvGrpSpPr/>
            <p:nvPr/>
          </p:nvGrpSpPr>
          <p:grpSpPr bwMode="auto">
            <a:xfrm>
              <a:off x="3392488" y="2027238"/>
              <a:ext cx="390525" cy="352425"/>
              <a:chOff x="3348602" y="2292914"/>
              <a:chExt cx="390525" cy="352425"/>
            </a:xfrm>
          </p:grpSpPr>
          <p:sp>
            <p:nvSpPr>
              <p:cNvPr id="1049129" name="Freeform 202"/>
              <p:cNvSpPr/>
              <p:nvPr/>
            </p:nvSpPr>
            <p:spPr bwMode="auto">
              <a:xfrm>
                <a:off x="3566089" y="2310376"/>
                <a:ext cx="68263" cy="246063"/>
              </a:xfrm>
              <a:custGeom>
                <a:avLst/>
                <a:gdLst>
                  <a:gd name="T0" fmla="*/ 2147483646 w 16"/>
                  <a:gd name="T1" fmla="*/ 2147483646 h 58"/>
                  <a:gd name="T2" fmla="*/ 2147483646 w 16"/>
                  <a:gd name="T3" fmla="*/ 2147483646 h 58"/>
                  <a:gd name="T4" fmla="*/ 2147483646 w 16"/>
                  <a:gd name="T5" fmla="*/ 2147483646 h 58"/>
                  <a:gd name="T6" fmla="*/ 0 w 16"/>
                  <a:gd name="T7" fmla="*/ 2147483646 h 58"/>
                  <a:gd name="T8" fmla="*/ 0 w 16"/>
                  <a:gd name="T9" fmla="*/ 2147483646 h 58"/>
                  <a:gd name="T10" fmla="*/ 2147483646 w 16"/>
                  <a:gd name="T11" fmla="*/ 0 h 58"/>
                  <a:gd name="T12" fmla="*/ 2147483646 w 16"/>
                  <a:gd name="T13" fmla="*/ 0 h 58"/>
                  <a:gd name="T14" fmla="*/ 2147483646 w 16"/>
                  <a:gd name="T15" fmla="*/ 2147483646 h 58"/>
                  <a:gd name="T16" fmla="*/ 2147483646 w 16"/>
                  <a:gd name="T17" fmla="*/ 2147483646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58">
                    <a:moveTo>
                      <a:pt x="16" y="52"/>
                    </a:moveTo>
                    <a:cubicBezTo>
                      <a:pt x="16" y="55"/>
                      <a:pt x="13" y="58"/>
                      <a:pt x="10" y="58"/>
                    </a:cubicBezTo>
                    <a:cubicBezTo>
                      <a:pt x="5" y="58"/>
                      <a:pt x="5" y="58"/>
                      <a:pt x="5" y="58"/>
                    </a:cubicBezTo>
                    <a:cubicBezTo>
                      <a:pt x="2" y="58"/>
                      <a:pt x="0" y="55"/>
                      <a:pt x="0" y="52"/>
                    </a:cubicBezTo>
                    <a:cubicBezTo>
                      <a:pt x="0" y="5"/>
                      <a:pt x="0" y="5"/>
                      <a:pt x="0" y="5"/>
                    </a:cubicBezTo>
                    <a:cubicBezTo>
                      <a:pt x="0" y="2"/>
                      <a:pt x="2" y="0"/>
                      <a:pt x="5" y="0"/>
                    </a:cubicBezTo>
                    <a:cubicBezTo>
                      <a:pt x="10" y="0"/>
                      <a:pt x="10" y="0"/>
                      <a:pt x="10" y="0"/>
                    </a:cubicBezTo>
                    <a:cubicBezTo>
                      <a:pt x="13" y="0"/>
                      <a:pt x="16" y="2"/>
                      <a:pt x="16" y="5"/>
                    </a:cubicBezTo>
                    <a:lnTo>
                      <a:pt x="16" y="52"/>
                    </a:lnTo>
                    <a:close/>
                  </a:path>
                </a:pathLst>
              </a:custGeom>
              <a:solidFill>
                <a:srgbClr val="FFFFFF"/>
              </a:solidFill>
              <a:ln>
                <a:noFill/>
              </a:ln>
            </p:spPr>
            <p:txBody>
              <a:bodyPr/>
              <a:lstStyle/>
              <a:p>
                <a:endParaRPr lang="zh-CN" altLang="en-US"/>
              </a:p>
            </p:txBody>
          </p:sp>
          <p:sp>
            <p:nvSpPr>
              <p:cNvPr id="1049130" name="Freeform 203"/>
              <p:cNvSpPr/>
              <p:nvPr/>
            </p:nvSpPr>
            <p:spPr bwMode="auto">
              <a:xfrm>
                <a:off x="3348602" y="2377051"/>
                <a:ext cx="68263" cy="179388"/>
              </a:xfrm>
              <a:custGeom>
                <a:avLst/>
                <a:gdLst>
                  <a:gd name="T0" fmla="*/ 2147483646 w 16"/>
                  <a:gd name="T1" fmla="*/ 2147483646 h 42"/>
                  <a:gd name="T2" fmla="*/ 2147483646 w 16"/>
                  <a:gd name="T3" fmla="*/ 2147483646 h 42"/>
                  <a:gd name="T4" fmla="*/ 2147483646 w 16"/>
                  <a:gd name="T5" fmla="*/ 2147483646 h 42"/>
                  <a:gd name="T6" fmla="*/ 0 w 16"/>
                  <a:gd name="T7" fmla="*/ 2147483646 h 42"/>
                  <a:gd name="T8" fmla="*/ 0 w 16"/>
                  <a:gd name="T9" fmla="*/ 2147483646 h 42"/>
                  <a:gd name="T10" fmla="*/ 2147483646 w 16"/>
                  <a:gd name="T11" fmla="*/ 0 h 42"/>
                  <a:gd name="T12" fmla="*/ 2147483646 w 16"/>
                  <a:gd name="T13" fmla="*/ 0 h 42"/>
                  <a:gd name="T14" fmla="*/ 2147483646 w 16"/>
                  <a:gd name="T15" fmla="*/ 2147483646 h 42"/>
                  <a:gd name="T16" fmla="*/ 2147483646 w 16"/>
                  <a:gd name="T17" fmla="*/ 2147483646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42">
                    <a:moveTo>
                      <a:pt x="16" y="36"/>
                    </a:moveTo>
                    <a:cubicBezTo>
                      <a:pt x="16" y="39"/>
                      <a:pt x="14" y="42"/>
                      <a:pt x="11" y="42"/>
                    </a:cubicBezTo>
                    <a:cubicBezTo>
                      <a:pt x="5" y="42"/>
                      <a:pt x="5" y="42"/>
                      <a:pt x="5" y="42"/>
                    </a:cubicBezTo>
                    <a:cubicBezTo>
                      <a:pt x="3" y="42"/>
                      <a:pt x="0" y="39"/>
                      <a:pt x="0" y="36"/>
                    </a:cubicBezTo>
                    <a:cubicBezTo>
                      <a:pt x="0" y="6"/>
                      <a:pt x="0" y="6"/>
                      <a:pt x="0" y="6"/>
                    </a:cubicBezTo>
                    <a:cubicBezTo>
                      <a:pt x="0" y="3"/>
                      <a:pt x="3" y="0"/>
                      <a:pt x="5" y="0"/>
                    </a:cubicBezTo>
                    <a:cubicBezTo>
                      <a:pt x="11" y="0"/>
                      <a:pt x="11" y="0"/>
                      <a:pt x="11" y="0"/>
                    </a:cubicBezTo>
                    <a:cubicBezTo>
                      <a:pt x="14" y="0"/>
                      <a:pt x="16" y="3"/>
                      <a:pt x="16" y="6"/>
                    </a:cubicBezTo>
                    <a:lnTo>
                      <a:pt x="16" y="36"/>
                    </a:lnTo>
                    <a:close/>
                  </a:path>
                </a:pathLst>
              </a:custGeom>
              <a:solidFill>
                <a:srgbClr val="FFFFFF"/>
              </a:solidFill>
              <a:ln>
                <a:noFill/>
              </a:ln>
            </p:spPr>
            <p:txBody>
              <a:bodyPr/>
              <a:lstStyle/>
              <a:p>
                <a:endParaRPr lang="zh-CN" altLang="en-US"/>
              </a:p>
            </p:txBody>
          </p:sp>
          <p:sp>
            <p:nvSpPr>
              <p:cNvPr id="1049131" name="Freeform 204"/>
              <p:cNvSpPr/>
              <p:nvPr/>
            </p:nvSpPr>
            <p:spPr bwMode="auto">
              <a:xfrm>
                <a:off x="3672452" y="2292914"/>
                <a:ext cx="66675" cy="263525"/>
              </a:xfrm>
              <a:custGeom>
                <a:avLst/>
                <a:gdLst>
                  <a:gd name="T0" fmla="*/ 2147483646 w 16"/>
                  <a:gd name="T1" fmla="*/ 2147483646 h 62"/>
                  <a:gd name="T2" fmla="*/ 2147483646 w 16"/>
                  <a:gd name="T3" fmla="*/ 2147483646 h 62"/>
                  <a:gd name="T4" fmla="*/ 2147483646 w 16"/>
                  <a:gd name="T5" fmla="*/ 2147483646 h 62"/>
                  <a:gd name="T6" fmla="*/ 0 w 16"/>
                  <a:gd name="T7" fmla="*/ 2147483646 h 62"/>
                  <a:gd name="T8" fmla="*/ 0 w 16"/>
                  <a:gd name="T9" fmla="*/ 2147483646 h 62"/>
                  <a:gd name="T10" fmla="*/ 2147483646 w 16"/>
                  <a:gd name="T11" fmla="*/ 0 h 62"/>
                  <a:gd name="T12" fmla="*/ 2147483646 w 16"/>
                  <a:gd name="T13" fmla="*/ 0 h 62"/>
                  <a:gd name="T14" fmla="*/ 2147483646 w 16"/>
                  <a:gd name="T15" fmla="*/ 2147483646 h 62"/>
                  <a:gd name="T16" fmla="*/ 2147483646 w 16"/>
                  <a:gd name="T17" fmla="*/ 21474836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62">
                    <a:moveTo>
                      <a:pt x="16" y="56"/>
                    </a:moveTo>
                    <a:cubicBezTo>
                      <a:pt x="16" y="59"/>
                      <a:pt x="13" y="62"/>
                      <a:pt x="11" y="62"/>
                    </a:cubicBezTo>
                    <a:cubicBezTo>
                      <a:pt x="5" y="62"/>
                      <a:pt x="5" y="62"/>
                      <a:pt x="5" y="62"/>
                    </a:cubicBezTo>
                    <a:cubicBezTo>
                      <a:pt x="2" y="62"/>
                      <a:pt x="0" y="59"/>
                      <a:pt x="0" y="56"/>
                    </a:cubicBezTo>
                    <a:cubicBezTo>
                      <a:pt x="0" y="5"/>
                      <a:pt x="0" y="5"/>
                      <a:pt x="0" y="5"/>
                    </a:cubicBezTo>
                    <a:cubicBezTo>
                      <a:pt x="0" y="2"/>
                      <a:pt x="2" y="0"/>
                      <a:pt x="5" y="0"/>
                    </a:cubicBezTo>
                    <a:cubicBezTo>
                      <a:pt x="11" y="0"/>
                      <a:pt x="11" y="0"/>
                      <a:pt x="11" y="0"/>
                    </a:cubicBezTo>
                    <a:cubicBezTo>
                      <a:pt x="13" y="0"/>
                      <a:pt x="16" y="2"/>
                      <a:pt x="16" y="5"/>
                    </a:cubicBezTo>
                    <a:lnTo>
                      <a:pt x="16" y="56"/>
                    </a:lnTo>
                    <a:close/>
                  </a:path>
                </a:pathLst>
              </a:custGeom>
              <a:solidFill>
                <a:srgbClr val="FFFFFF"/>
              </a:solidFill>
              <a:ln>
                <a:noFill/>
              </a:ln>
            </p:spPr>
            <p:txBody>
              <a:bodyPr/>
              <a:lstStyle/>
              <a:p>
                <a:endParaRPr lang="zh-CN" altLang="en-US"/>
              </a:p>
            </p:txBody>
          </p:sp>
          <p:sp>
            <p:nvSpPr>
              <p:cNvPr id="1049132" name="Freeform 205"/>
              <p:cNvSpPr/>
              <p:nvPr/>
            </p:nvSpPr>
            <p:spPr bwMode="auto">
              <a:xfrm>
                <a:off x="3348602" y="2581839"/>
                <a:ext cx="390525" cy="63500"/>
              </a:xfrm>
              <a:custGeom>
                <a:avLst/>
                <a:gdLst>
                  <a:gd name="T0" fmla="*/ 2147483646 w 92"/>
                  <a:gd name="T1" fmla="*/ 2147483646 h 15"/>
                  <a:gd name="T2" fmla="*/ 0 w 92"/>
                  <a:gd name="T3" fmla="*/ 2147483646 h 15"/>
                  <a:gd name="T4" fmla="*/ 0 w 92"/>
                  <a:gd name="T5" fmla="*/ 2147483646 h 15"/>
                  <a:gd name="T6" fmla="*/ 2147483646 w 92"/>
                  <a:gd name="T7" fmla="*/ 0 h 15"/>
                  <a:gd name="T8" fmla="*/ 2147483646 w 92"/>
                  <a:gd name="T9" fmla="*/ 0 h 15"/>
                  <a:gd name="T10" fmla="*/ 2147483646 w 92"/>
                  <a:gd name="T11" fmla="*/ 2147483646 h 15"/>
                  <a:gd name="T12" fmla="*/ 2147483646 w 92"/>
                  <a:gd name="T13" fmla="*/ 2147483646 h 15"/>
                  <a:gd name="T14" fmla="*/ 2147483646 w 92"/>
                  <a:gd name="T15" fmla="*/ 2147483646 h 15"/>
                  <a:gd name="T16" fmla="*/ 2147483646 w 92"/>
                  <a:gd name="T17" fmla="*/ 2147483646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2" h="15">
                    <a:moveTo>
                      <a:pt x="5" y="15"/>
                    </a:moveTo>
                    <a:cubicBezTo>
                      <a:pt x="3" y="15"/>
                      <a:pt x="0" y="13"/>
                      <a:pt x="0" y="10"/>
                    </a:cubicBezTo>
                    <a:cubicBezTo>
                      <a:pt x="0" y="5"/>
                      <a:pt x="0" y="5"/>
                      <a:pt x="0" y="5"/>
                    </a:cubicBezTo>
                    <a:cubicBezTo>
                      <a:pt x="0" y="2"/>
                      <a:pt x="3" y="0"/>
                      <a:pt x="5" y="0"/>
                    </a:cubicBezTo>
                    <a:cubicBezTo>
                      <a:pt x="87" y="0"/>
                      <a:pt x="87" y="0"/>
                      <a:pt x="87" y="0"/>
                    </a:cubicBezTo>
                    <a:cubicBezTo>
                      <a:pt x="89" y="0"/>
                      <a:pt x="92" y="2"/>
                      <a:pt x="92" y="5"/>
                    </a:cubicBezTo>
                    <a:cubicBezTo>
                      <a:pt x="92" y="10"/>
                      <a:pt x="92" y="10"/>
                      <a:pt x="92" y="10"/>
                    </a:cubicBezTo>
                    <a:cubicBezTo>
                      <a:pt x="92" y="13"/>
                      <a:pt x="89" y="15"/>
                      <a:pt x="87" y="15"/>
                    </a:cubicBezTo>
                    <a:lnTo>
                      <a:pt x="5" y="15"/>
                    </a:lnTo>
                    <a:close/>
                  </a:path>
                </a:pathLst>
              </a:custGeom>
              <a:solidFill>
                <a:srgbClr val="FFFFFF"/>
              </a:solidFill>
              <a:ln>
                <a:noFill/>
              </a:ln>
            </p:spPr>
            <p:txBody>
              <a:bodyPr/>
              <a:lstStyle/>
              <a:p>
                <a:endParaRPr lang="zh-CN" altLang="en-US"/>
              </a:p>
            </p:txBody>
          </p:sp>
          <p:sp>
            <p:nvSpPr>
              <p:cNvPr id="1049133" name="Freeform 206"/>
              <p:cNvSpPr/>
              <p:nvPr/>
            </p:nvSpPr>
            <p:spPr bwMode="auto">
              <a:xfrm>
                <a:off x="3454964" y="2351651"/>
                <a:ext cx="73025" cy="204788"/>
              </a:xfrm>
              <a:custGeom>
                <a:avLst/>
                <a:gdLst>
                  <a:gd name="T0" fmla="*/ 2147483646 w 17"/>
                  <a:gd name="T1" fmla="*/ 2147483646 h 48"/>
                  <a:gd name="T2" fmla="*/ 2147483646 w 17"/>
                  <a:gd name="T3" fmla="*/ 2147483646 h 48"/>
                  <a:gd name="T4" fmla="*/ 2147483646 w 17"/>
                  <a:gd name="T5" fmla="*/ 2147483646 h 48"/>
                  <a:gd name="T6" fmla="*/ 0 w 17"/>
                  <a:gd name="T7" fmla="*/ 2147483646 h 48"/>
                  <a:gd name="T8" fmla="*/ 0 w 17"/>
                  <a:gd name="T9" fmla="*/ 2147483646 h 48"/>
                  <a:gd name="T10" fmla="*/ 2147483646 w 17"/>
                  <a:gd name="T11" fmla="*/ 0 h 48"/>
                  <a:gd name="T12" fmla="*/ 2147483646 w 17"/>
                  <a:gd name="T13" fmla="*/ 0 h 48"/>
                  <a:gd name="T14" fmla="*/ 2147483646 w 17"/>
                  <a:gd name="T15" fmla="*/ 2147483646 h 48"/>
                  <a:gd name="T16" fmla="*/ 2147483646 w 17"/>
                  <a:gd name="T17" fmla="*/ 2147483646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48">
                    <a:moveTo>
                      <a:pt x="17" y="42"/>
                    </a:moveTo>
                    <a:cubicBezTo>
                      <a:pt x="17" y="45"/>
                      <a:pt x="14" y="48"/>
                      <a:pt x="11" y="48"/>
                    </a:cubicBezTo>
                    <a:cubicBezTo>
                      <a:pt x="6" y="48"/>
                      <a:pt x="6" y="48"/>
                      <a:pt x="6" y="48"/>
                    </a:cubicBezTo>
                    <a:cubicBezTo>
                      <a:pt x="3" y="48"/>
                      <a:pt x="0" y="45"/>
                      <a:pt x="0" y="42"/>
                    </a:cubicBezTo>
                    <a:cubicBezTo>
                      <a:pt x="0" y="5"/>
                      <a:pt x="0" y="5"/>
                      <a:pt x="0" y="5"/>
                    </a:cubicBezTo>
                    <a:cubicBezTo>
                      <a:pt x="0" y="2"/>
                      <a:pt x="3" y="0"/>
                      <a:pt x="6" y="0"/>
                    </a:cubicBezTo>
                    <a:cubicBezTo>
                      <a:pt x="11" y="0"/>
                      <a:pt x="11" y="0"/>
                      <a:pt x="11" y="0"/>
                    </a:cubicBezTo>
                    <a:cubicBezTo>
                      <a:pt x="14" y="0"/>
                      <a:pt x="17" y="2"/>
                      <a:pt x="17" y="5"/>
                    </a:cubicBezTo>
                    <a:lnTo>
                      <a:pt x="17" y="42"/>
                    </a:lnTo>
                    <a:close/>
                  </a:path>
                </a:pathLst>
              </a:custGeom>
              <a:solidFill>
                <a:srgbClr val="FFFFFF"/>
              </a:solidFill>
              <a:ln>
                <a:noFill/>
              </a:ln>
            </p:spPr>
            <p:txBody>
              <a:bodyPr/>
              <a:lstStyle/>
              <a:p>
                <a:endParaRPr lang="zh-CN" altLang="en-US"/>
              </a:p>
            </p:txBody>
          </p:sp>
        </p:grpSp>
        <p:sp>
          <p:nvSpPr>
            <p:cNvPr id="1049134" name="Freeform 209"/>
            <p:cNvSpPr/>
            <p:nvPr/>
          </p:nvSpPr>
          <p:spPr bwMode="auto">
            <a:xfrm>
              <a:off x="4768850" y="3594100"/>
              <a:ext cx="195263" cy="169863"/>
            </a:xfrm>
            <a:custGeom>
              <a:avLst/>
              <a:gdLst>
                <a:gd name="T0" fmla="*/ 2147483646 w 123"/>
                <a:gd name="T1" fmla="*/ 0 h 107"/>
                <a:gd name="T2" fmla="*/ 2147483646 w 123"/>
                <a:gd name="T3" fmla="*/ 2147483646 h 107"/>
                <a:gd name="T4" fmla="*/ 0 w 123"/>
                <a:gd name="T5" fmla="*/ 0 h 107"/>
                <a:gd name="T6" fmla="*/ 2147483646 w 123"/>
                <a:gd name="T7" fmla="*/ 0 h 10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3" h="107">
                  <a:moveTo>
                    <a:pt x="123" y="0"/>
                  </a:moveTo>
                  <a:lnTo>
                    <a:pt x="62" y="107"/>
                  </a:lnTo>
                  <a:lnTo>
                    <a:pt x="0" y="0"/>
                  </a:lnTo>
                  <a:lnTo>
                    <a:pt x="123" y="0"/>
                  </a:lnTo>
                  <a:close/>
                </a:path>
              </a:pathLst>
            </a:custGeom>
            <a:solidFill>
              <a:schemeClr val="accent3"/>
            </a:solidFill>
            <a:ln>
              <a:noFill/>
            </a:ln>
          </p:spPr>
          <p:txBody>
            <a:bodyPr/>
            <a:lstStyle/>
            <a:p>
              <a:endParaRPr lang="zh-CN" altLang="en-US"/>
            </a:p>
          </p:txBody>
        </p:sp>
        <p:sp>
          <p:nvSpPr>
            <p:cNvPr id="1049135" name="Freeform 210"/>
            <p:cNvSpPr/>
            <p:nvPr/>
          </p:nvSpPr>
          <p:spPr bwMode="auto">
            <a:xfrm>
              <a:off x="4264025" y="2230438"/>
              <a:ext cx="185738" cy="192087"/>
            </a:xfrm>
            <a:custGeom>
              <a:avLst/>
              <a:gdLst>
                <a:gd name="T0" fmla="*/ 2147483646 w 117"/>
                <a:gd name="T1" fmla="*/ 0 h 121"/>
                <a:gd name="T2" fmla="*/ 2147483646 w 117"/>
                <a:gd name="T3" fmla="*/ 2147483646 h 121"/>
                <a:gd name="T4" fmla="*/ 0 w 117"/>
                <a:gd name="T5" fmla="*/ 2147483646 h 121"/>
                <a:gd name="T6" fmla="*/ 2147483646 w 117"/>
                <a:gd name="T7" fmla="*/ 0 h 1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7" h="121">
                  <a:moveTo>
                    <a:pt x="85" y="0"/>
                  </a:moveTo>
                  <a:lnTo>
                    <a:pt x="117" y="121"/>
                  </a:lnTo>
                  <a:lnTo>
                    <a:pt x="0" y="89"/>
                  </a:lnTo>
                  <a:lnTo>
                    <a:pt x="85" y="0"/>
                  </a:lnTo>
                  <a:close/>
                </a:path>
              </a:pathLst>
            </a:custGeom>
            <a:solidFill>
              <a:schemeClr val="accent1"/>
            </a:solidFill>
            <a:ln>
              <a:noFill/>
            </a:ln>
          </p:spPr>
          <p:txBody>
            <a:bodyPr/>
            <a:lstStyle/>
            <a:p>
              <a:endParaRPr lang="zh-CN" altLang="en-US"/>
            </a:p>
          </p:txBody>
        </p:sp>
        <p:sp>
          <p:nvSpPr>
            <p:cNvPr id="1049136" name="Freeform 211"/>
            <p:cNvSpPr/>
            <p:nvPr/>
          </p:nvSpPr>
          <p:spPr bwMode="auto">
            <a:xfrm>
              <a:off x="3036888" y="1679575"/>
              <a:ext cx="169862" cy="198438"/>
            </a:xfrm>
            <a:custGeom>
              <a:avLst/>
              <a:gdLst>
                <a:gd name="T0" fmla="*/ 0 w 107"/>
                <a:gd name="T1" fmla="*/ 0 h 125"/>
                <a:gd name="T2" fmla="*/ 2147483646 w 107"/>
                <a:gd name="T3" fmla="*/ 2147483646 h 125"/>
                <a:gd name="T4" fmla="*/ 0 w 107"/>
                <a:gd name="T5" fmla="*/ 2147483646 h 125"/>
                <a:gd name="T6" fmla="*/ 0 w 107"/>
                <a:gd name="T7" fmla="*/ 0 h 1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7" h="125">
                  <a:moveTo>
                    <a:pt x="0" y="0"/>
                  </a:moveTo>
                  <a:lnTo>
                    <a:pt x="107" y="61"/>
                  </a:lnTo>
                  <a:lnTo>
                    <a:pt x="0" y="125"/>
                  </a:lnTo>
                  <a:lnTo>
                    <a:pt x="0" y="0"/>
                  </a:lnTo>
                  <a:close/>
                </a:path>
              </a:pathLst>
            </a:custGeom>
            <a:solidFill>
              <a:schemeClr val="accent2"/>
            </a:solidFill>
            <a:ln>
              <a:noFill/>
            </a:ln>
          </p:spPr>
          <p:txBody>
            <a:bodyPr/>
            <a:lstStyle/>
            <a:p>
              <a:endParaRPr lang="zh-CN" altLang="en-US"/>
            </a:p>
          </p:txBody>
        </p:sp>
        <p:sp>
          <p:nvSpPr>
            <p:cNvPr id="1049137" name="Freeform 212"/>
            <p:cNvSpPr/>
            <p:nvPr/>
          </p:nvSpPr>
          <p:spPr bwMode="auto">
            <a:xfrm>
              <a:off x="1690688" y="2205038"/>
              <a:ext cx="190500" cy="187325"/>
            </a:xfrm>
            <a:custGeom>
              <a:avLst/>
              <a:gdLst>
                <a:gd name="T0" fmla="*/ 0 w 120"/>
                <a:gd name="T1" fmla="*/ 30 h 118"/>
                <a:gd name="T2" fmla="*/ 120 w 120"/>
                <a:gd name="T3" fmla="*/ 0 h 118"/>
                <a:gd name="T4" fmla="*/ 88 w 120"/>
                <a:gd name="T5" fmla="*/ 118 h 118"/>
                <a:gd name="T6" fmla="*/ 0 w 120"/>
                <a:gd name="T7" fmla="*/ 30 h 118"/>
              </a:gdLst>
              <a:ahLst/>
              <a:cxnLst>
                <a:cxn ang="0">
                  <a:pos x="T0" y="T1"/>
                </a:cxn>
                <a:cxn ang="0">
                  <a:pos x="T2" y="T3"/>
                </a:cxn>
                <a:cxn ang="0">
                  <a:pos x="T4" y="T5"/>
                </a:cxn>
                <a:cxn ang="0">
                  <a:pos x="T6" y="T7"/>
                </a:cxn>
              </a:cxnLst>
              <a:rect l="0" t="0" r="r" b="b"/>
              <a:pathLst>
                <a:path w="120" h="118">
                  <a:moveTo>
                    <a:pt x="0" y="30"/>
                  </a:moveTo>
                  <a:lnTo>
                    <a:pt x="120" y="0"/>
                  </a:lnTo>
                  <a:lnTo>
                    <a:pt x="88" y="118"/>
                  </a:lnTo>
                  <a:lnTo>
                    <a:pt x="0" y="30"/>
                  </a:lnTo>
                  <a:close/>
                </a:path>
              </a:pathLst>
            </a:custGeom>
            <a:solidFill>
              <a:schemeClr val="accent4"/>
            </a:solidFill>
            <a:ln>
              <a:noFill/>
            </a:ln>
          </p:spPr>
          <p:txBody>
            <a:bodyPr/>
            <a:lstStyle/>
            <a:p>
              <a:pPr eaLnBrk="1" fontAlgn="auto" hangingPunct="1">
                <a:spcBef>
                  <a:spcPts val="0"/>
                </a:spcBef>
                <a:spcAft>
                  <a:spcPts val="0"/>
                </a:spcAft>
              </a:pPr>
              <a:endParaRPr lang="zh-CN" altLang="en-US" dirty="0">
                <a:latin typeface="+mn-lt"/>
                <a:ea typeface="宋体" panose="02010600030101010101" pitchFamily="2" charset="-122"/>
              </a:endParaRPr>
            </a:p>
          </p:txBody>
        </p:sp>
        <p:sp>
          <p:nvSpPr>
            <p:cNvPr id="1049138" name="Freeform 213"/>
            <p:cNvSpPr/>
            <p:nvPr/>
          </p:nvSpPr>
          <p:spPr bwMode="auto">
            <a:xfrm>
              <a:off x="1146175" y="3432175"/>
              <a:ext cx="195263" cy="169863"/>
            </a:xfrm>
            <a:custGeom>
              <a:avLst/>
              <a:gdLst>
                <a:gd name="T0" fmla="*/ 0 w 123"/>
                <a:gd name="T1" fmla="*/ 2147483646 h 107"/>
                <a:gd name="T2" fmla="*/ 2147483646 w 123"/>
                <a:gd name="T3" fmla="*/ 0 h 107"/>
                <a:gd name="T4" fmla="*/ 2147483646 w 123"/>
                <a:gd name="T5" fmla="*/ 2147483646 h 107"/>
                <a:gd name="T6" fmla="*/ 0 w 123"/>
                <a:gd name="T7" fmla="*/ 2147483646 h 10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3" h="107">
                  <a:moveTo>
                    <a:pt x="0" y="107"/>
                  </a:moveTo>
                  <a:lnTo>
                    <a:pt x="62" y="0"/>
                  </a:lnTo>
                  <a:lnTo>
                    <a:pt x="123" y="107"/>
                  </a:lnTo>
                  <a:lnTo>
                    <a:pt x="0" y="107"/>
                  </a:lnTo>
                  <a:close/>
                </a:path>
              </a:pathLst>
            </a:custGeom>
            <a:solidFill>
              <a:schemeClr val="accent3"/>
            </a:solidFill>
            <a:ln>
              <a:noFill/>
            </a:ln>
          </p:spPr>
          <p:txBody>
            <a:bodyPr/>
            <a:lstStyle/>
            <a:p>
              <a:endParaRPr lang="zh-CN" altLang="en-US"/>
            </a:p>
          </p:txBody>
        </p:sp>
        <p:sp>
          <p:nvSpPr>
            <p:cNvPr id="1049139" name="Freeform 214"/>
            <p:cNvSpPr/>
            <p:nvPr/>
          </p:nvSpPr>
          <p:spPr bwMode="auto">
            <a:xfrm>
              <a:off x="1655763" y="4749800"/>
              <a:ext cx="187325" cy="190500"/>
            </a:xfrm>
            <a:custGeom>
              <a:avLst/>
              <a:gdLst>
                <a:gd name="T0" fmla="*/ 2147483646 w 118"/>
                <a:gd name="T1" fmla="*/ 2147483646 h 120"/>
                <a:gd name="T2" fmla="*/ 0 w 118"/>
                <a:gd name="T3" fmla="*/ 0 h 120"/>
                <a:gd name="T4" fmla="*/ 2147483646 w 118"/>
                <a:gd name="T5" fmla="*/ 2147483646 h 120"/>
                <a:gd name="T6" fmla="*/ 2147483646 w 118"/>
                <a:gd name="T7" fmla="*/ 2147483646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120">
                  <a:moveTo>
                    <a:pt x="32" y="120"/>
                  </a:moveTo>
                  <a:lnTo>
                    <a:pt x="0" y="0"/>
                  </a:lnTo>
                  <a:lnTo>
                    <a:pt x="118" y="32"/>
                  </a:lnTo>
                  <a:lnTo>
                    <a:pt x="32" y="120"/>
                  </a:lnTo>
                  <a:close/>
                </a:path>
              </a:pathLst>
            </a:custGeom>
            <a:solidFill>
              <a:schemeClr val="accent1"/>
            </a:solidFill>
            <a:ln>
              <a:noFill/>
            </a:ln>
          </p:spPr>
          <p:txBody>
            <a:bodyPr/>
            <a:lstStyle/>
            <a:p>
              <a:endParaRPr lang="zh-CN" altLang="en-US"/>
            </a:p>
          </p:txBody>
        </p:sp>
        <p:sp>
          <p:nvSpPr>
            <p:cNvPr id="1049140" name="Freeform 215"/>
            <p:cNvSpPr/>
            <p:nvPr/>
          </p:nvSpPr>
          <p:spPr bwMode="auto">
            <a:xfrm>
              <a:off x="2874963" y="5300663"/>
              <a:ext cx="169862" cy="195262"/>
            </a:xfrm>
            <a:custGeom>
              <a:avLst/>
              <a:gdLst>
                <a:gd name="T0" fmla="*/ 2147483646 w 107"/>
                <a:gd name="T1" fmla="*/ 2147483646 h 123"/>
                <a:gd name="T2" fmla="*/ 0 w 107"/>
                <a:gd name="T3" fmla="*/ 2147483646 h 123"/>
                <a:gd name="T4" fmla="*/ 2147483646 w 107"/>
                <a:gd name="T5" fmla="*/ 0 h 123"/>
                <a:gd name="T6" fmla="*/ 2147483646 w 107"/>
                <a:gd name="T7" fmla="*/ 2147483646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7" h="123">
                  <a:moveTo>
                    <a:pt x="107" y="123"/>
                  </a:moveTo>
                  <a:lnTo>
                    <a:pt x="0" y="62"/>
                  </a:lnTo>
                  <a:lnTo>
                    <a:pt x="107" y="0"/>
                  </a:lnTo>
                  <a:lnTo>
                    <a:pt x="107" y="123"/>
                  </a:lnTo>
                  <a:close/>
                </a:path>
              </a:pathLst>
            </a:custGeom>
            <a:solidFill>
              <a:schemeClr val="accent4"/>
            </a:solidFill>
            <a:ln>
              <a:noFill/>
            </a:ln>
          </p:spPr>
          <p:txBody>
            <a:bodyPr/>
            <a:lstStyle/>
            <a:p>
              <a:endParaRPr lang="zh-CN" altLang="en-US"/>
            </a:p>
          </p:txBody>
        </p:sp>
        <p:sp>
          <p:nvSpPr>
            <p:cNvPr id="1049141" name="Freeform 216"/>
            <p:cNvSpPr/>
            <p:nvPr/>
          </p:nvSpPr>
          <p:spPr bwMode="auto">
            <a:xfrm>
              <a:off x="4208463" y="4808538"/>
              <a:ext cx="190500" cy="190500"/>
            </a:xfrm>
            <a:custGeom>
              <a:avLst/>
              <a:gdLst>
                <a:gd name="T0" fmla="*/ 120 w 120"/>
                <a:gd name="T1" fmla="*/ 88 h 120"/>
                <a:gd name="T2" fmla="*/ 0 w 120"/>
                <a:gd name="T3" fmla="*/ 120 h 120"/>
                <a:gd name="T4" fmla="*/ 32 w 120"/>
                <a:gd name="T5" fmla="*/ 0 h 120"/>
                <a:gd name="T6" fmla="*/ 120 w 120"/>
                <a:gd name="T7" fmla="*/ 88 h 120"/>
              </a:gdLst>
              <a:ahLst/>
              <a:cxnLst>
                <a:cxn ang="0">
                  <a:pos x="T0" y="T1"/>
                </a:cxn>
                <a:cxn ang="0">
                  <a:pos x="T2" y="T3"/>
                </a:cxn>
                <a:cxn ang="0">
                  <a:pos x="T4" y="T5"/>
                </a:cxn>
                <a:cxn ang="0">
                  <a:pos x="T6" y="T7"/>
                </a:cxn>
              </a:cxnLst>
              <a:rect l="0" t="0" r="r" b="b"/>
              <a:pathLst>
                <a:path w="120" h="120">
                  <a:moveTo>
                    <a:pt x="120" y="88"/>
                  </a:moveTo>
                  <a:lnTo>
                    <a:pt x="0" y="120"/>
                  </a:lnTo>
                  <a:lnTo>
                    <a:pt x="32" y="0"/>
                  </a:lnTo>
                  <a:lnTo>
                    <a:pt x="120" y="88"/>
                  </a:lnTo>
                  <a:close/>
                </a:path>
              </a:pathLst>
            </a:custGeom>
            <a:solidFill>
              <a:schemeClr val="bg1">
                <a:lumMod val="50000"/>
              </a:schemeClr>
            </a:solidFill>
            <a:ln>
              <a:noFill/>
            </a:ln>
          </p:spPr>
          <p:txBody>
            <a:bodyPr/>
            <a:lstStyle/>
            <a:p>
              <a:pPr eaLnBrk="1" fontAlgn="auto" hangingPunct="1">
                <a:spcBef>
                  <a:spcPts val="0"/>
                </a:spcBef>
                <a:spcAft>
                  <a:spcPts val="0"/>
                </a:spcAft>
              </a:pPr>
              <a:endParaRPr lang="zh-CN" altLang="en-US" dirty="0">
                <a:latin typeface="+mn-lt"/>
                <a:ea typeface="宋体" panose="02010600030101010101" pitchFamily="2" charset="-122"/>
              </a:endParaRPr>
            </a:p>
          </p:txBody>
        </p:sp>
        <p:sp>
          <p:nvSpPr>
            <p:cNvPr id="1049143" name="KSO_Shape"/>
            <p:cNvSpPr/>
            <p:nvPr/>
          </p:nvSpPr>
          <p:spPr bwMode="auto">
            <a:xfrm>
              <a:off x="3236913" y="4740275"/>
              <a:ext cx="688975" cy="47307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lstStyle/>
            <a:p>
              <a:endParaRPr lang="zh-CN" altLang="en-US"/>
            </a:p>
          </p:txBody>
        </p:sp>
        <p:sp>
          <p:nvSpPr>
            <p:cNvPr id="1049144" name="KSO_Shape"/>
            <p:cNvSpPr/>
            <p:nvPr/>
          </p:nvSpPr>
          <p:spPr bwMode="auto">
            <a:xfrm>
              <a:off x="2141538" y="1976438"/>
              <a:ext cx="652462" cy="623887"/>
            </a:xfrm>
            <a:custGeom>
              <a:avLst/>
              <a:gdLst>
                <a:gd name="T0" fmla="*/ 859152 w 2887663"/>
                <a:gd name="T1" fmla="*/ 1613541 h 2762250"/>
                <a:gd name="T2" fmla="*/ 660904 w 2887663"/>
                <a:gd name="T3" fmla="*/ 1631599 h 2762250"/>
                <a:gd name="T4" fmla="*/ 582760 w 2887663"/>
                <a:gd name="T5" fmla="*/ 1615068 h 2762250"/>
                <a:gd name="T6" fmla="*/ 995462 w 2887663"/>
                <a:gd name="T7" fmla="*/ 1633083 h 2762250"/>
                <a:gd name="T8" fmla="*/ 794773 w 2887663"/>
                <a:gd name="T9" fmla="*/ 1314259 h 2762250"/>
                <a:gd name="T10" fmla="*/ 610807 w 2887663"/>
                <a:gd name="T11" fmla="*/ 1237111 h 2762250"/>
                <a:gd name="T12" fmla="*/ 1010000 w 2887663"/>
                <a:gd name="T13" fmla="*/ 1258119 h 2762250"/>
                <a:gd name="T14" fmla="*/ 971706 w 2887663"/>
                <a:gd name="T15" fmla="*/ 1228164 h 2762250"/>
                <a:gd name="T16" fmla="*/ 1592768 w 2887663"/>
                <a:gd name="T17" fmla="*/ 1051361 h 2762250"/>
                <a:gd name="T18" fmla="*/ 1541332 w 2887663"/>
                <a:gd name="T19" fmla="*/ 1069171 h 2762250"/>
                <a:gd name="T20" fmla="*/ 1858757 w 2887663"/>
                <a:gd name="T21" fmla="*/ 1072313 h 2762250"/>
                <a:gd name="T22" fmla="*/ 1791171 w 2887663"/>
                <a:gd name="T23" fmla="*/ 1051365 h 2762250"/>
                <a:gd name="T24" fmla="*/ 1711030 w 2887663"/>
                <a:gd name="T25" fmla="*/ 968622 h 2762250"/>
                <a:gd name="T26" fmla="*/ 151645 w 2887663"/>
                <a:gd name="T27" fmla="*/ 762046 h 2762250"/>
                <a:gd name="T28" fmla="*/ 981201 w 2887663"/>
                <a:gd name="T29" fmla="*/ 768990 h 2762250"/>
                <a:gd name="T30" fmla="*/ 971764 w 2887663"/>
                <a:gd name="T31" fmla="*/ 1009888 h 2762250"/>
                <a:gd name="T32" fmla="*/ 1026917 w 2887663"/>
                <a:gd name="T33" fmla="*/ 1583646 h 2762250"/>
                <a:gd name="T34" fmla="*/ 718440 w 2887663"/>
                <a:gd name="T35" fmla="*/ 1721482 h 2762250"/>
                <a:gd name="T36" fmla="*/ 610651 w 2887663"/>
                <a:gd name="T37" fmla="*/ 1478698 h 2762250"/>
                <a:gd name="T38" fmla="*/ 560741 w 2887663"/>
                <a:gd name="T39" fmla="*/ 1185640 h 2762250"/>
                <a:gd name="T40" fmla="*/ 815324 w 2887663"/>
                <a:gd name="T41" fmla="*/ 771713 h 2762250"/>
                <a:gd name="T42" fmla="*/ 136146 w 2887663"/>
                <a:gd name="T43" fmla="*/ 816029 h 2762250"/>
                <a:gd name="T44" fmla="*/ 1067177 w 2887663"/>
                <a:gd name="T45" fmla="*/ 813407 h 2762250"/>
                <a:gd name="T46" fmla="*/ 1528817 w 2887663"/>
                <a:gd name="T47" fmla="*/ 756426 h 2762250"/>
                <a:gd name="T48" fmla="*/ 1840906 w 2887663"/>
                <a:gd name="T49" fmla="*/ 737034 h 2762250"/>
                <a:gd name="T50" fmla="*/ 1292342 w 2887663"/>
                <a:gd name="T51" fmla="*/ 568311 h 2762250"/>
                <a:gd name="T52" fmla="*/ 47127 w 2887663"/>
                <a:gd name="T53" fmla="*/ 541498 h 2762250"/>
                <a:gd name="T54" fmla="*/ 1204370 w 2887663"/>
                <a:gd name="T55" fmla="*/ 510077 h 2762250"/>
                <a:gd name="T56" fmla="*/ 1155777 w 2887663"/>
                <a:gd name="T57" fmla="*/ 521860 h 2762250"/>
                <a:gd name="T58" fmla="*/ 1096152 w 2887663"/>
                <a:gd name="T59" fmla="*/ 532321 h 2762250"/>
                <a:gd name="T60" fmla="*/ 1242636 w 2887663"/>
                <a:gd name="T61" fmla="*/ 504891 h 2762250"/>
                <a:gd name="T62" fmla="*/ 870122 w 2887663"/>
                <a:gd name="T63" fmla="*/ 534990 h 2762250"/>
                <a:gd name="T64" fmla="*/ 913650 w 2887663"/>
                <a:gd name="T65" fmla="*/ 644448 h 2762250"/>
                <a:gd name="T66" fmla="*/ 779299 w 2887663"/>
                <a:gd name="T67" fmla="*/ 746385 h 2762250"/>
                <a:gd name="T68" fmla="*/ 691197 w 2887663"/>
                <a:gd name="T69" fmla="*/ 575724 h 2762250"/>
                <a:gd name="T70" fmla="*/ 1168871 w 2887663"/>
                <a:gd name="T71" fmla="*/ 480811 h 2762250"/>
                <a:gd name="T72" fmla="*/ 1840343 w 2887663"/>
                <a:gd name="T73" fmla="*/ 706985 h 2762250"/>
                <a:gd name="T74" fmla="*/ 1885331 w 2887663"/>
                <a:gd name="T75" fmla="*/ 1036912 h 2762250"/>
                <a:gd name="T76" fmla="*/ 1588622 w 2887663"/>
                <a:gd name="T77" fmla="*/ 1119655 h 2762250"/>
                <a:gd name="T78" fmla="*/ 1576695 w 2887663"/>
                <a:gd name="T79" fmla="*/ 720602 h 2762250"/>
                <a:gd name="T80" fmla="*/ 1493833 w 2887663"/>
                <a:gd name="T81" fmla="*/ 411832 h 2762250"/>
                <a:gd name="T82" fmla="*/ 1275484 w 2887663"/>
                <a:gd name="T83" fmla="*/ 362396 h 2762250"/>
                <a:gd name="T84" fmla="*/ 1107388 w 2887663"/>
                <a:gd name="T85" fmla="*/ 362576 h 2762250"/>
                <a:gd name="T86" fmla="*/ 326123 w 2887663"/>
                <a:gd name="T87" fmla="*/ 320344 h 2762250"/>
                <a:gd name="T88" fmla="*/ 258049 w 2887663"/>
                <a:gd name="T89" fmla="*/ 723731 h 2762250"/>
                <a:gd name="T90" fmla="*/ 204010 w 2887663"/>
                <a:gd name="T91" fmla="*/ 839314 h 2762250"/>
                <a:gd name="T92" fmla="*/ 59276 w 2887663"/>
                <a:gd name="T93" fmla="*/ 675484 h 2762250"/>
                <a:gd name="T94" fmla="*/ 32256 w 2887663"/>
                <a:gd name="T95" fmla="*/ 329155 h 2762250"/>
                <a:gd name="T96" fmla="*/ 1290906 w 2887663"/>
                <a:gd name="T97" fmla="*/ 155423 h 2762250"/>
                <a:gd name="T98" fmla="*/ 1253293 w 2887663"/>
                <a:gd name="T99" fmla="*/ 489815 h 2762250"/>
                <a:gd name="T100" fmla="*/ 1112660 w 2887663"/>
                <a:gd name="T101" fmla="*/ 568754 h 2762250"/>
                <a:gd name="T102" fmla="*/ 1105555 w 2887663"/>
                <a:gd name="T103" fmla="*/ 323142 h 2762250"/>
                <a:gd name="T104" fmla="*/ 1200843 w 2887663"/>
                <a:gd name="T105" fmla="*/ 214889 h 2762250"/>
                <a:gd name="T106" fmla="*/ 1747182 w 2887663"/>
                <a:gd name="T107" fmla="*/ 188111 h 2762250"/>
                <a:gd name="T108" fmla="*/ 1769224 w 2887663"/>
                <a:gd name="T109" fmla="*/ 298086 h 2762250"/>
                <a:gd name="T110" fmla="*/ 1613878 w 2887663"/>
                <a:gd name="T111" fmla="*/ 273578 h 2762250"/>
                <a:gd name="T112" fmla="*/ 1622904 w 2887663"/>
                <a:gd name="T113" fmla="*/ 148101 h 2762250"/>
                <a:gd name="T114" fmla="*/ 198167 w 2887663"/>
                <a:gd name="T115" fmla="*/ 155541 h 2762250"/>
                <a:gd name="T116" fmla="*/ 216304 w 2887663"/>
                <a:gd name="T117" fmla="*/ 266289 h 2762250"/>
                <a:gd name="T118" fmla="*/ 120615 w 2887663"/>
                <a:gd name="T119" fmla="*/ 174765 h 2762250"/>
                <a:gd name="T120" fmla="*/ 1223671 w 2887663"/>
                <a:gd name="T121" fmla="*/ 34092 h 2762250"/>
                <a:gd name="T122" fmla="*/ 1232241 w 2887663"/>
                <a:gd name="T123" fmla="*/ 84078 h 2762250"/>
                <a:gd name="T124" fmla="*/ 1135246 w 2887663"/>
                <a:gd name="T125" fmla="*/ 56889 h 27622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887663" h="2762250">
                  <a:moveTo>
                    <a:pt x="873134" y="2527300"/>
                  </a:moveTo>
                  <a:lnTo>
                    <a:pt x="877887" y="2538366"/>
                  </a:lnTo>
                  <a:lnTo>
                    <a:pt x="723573" y="2601913"/>
                  </a:lnTo>
                  <a:lnTo>
                    <a:pt x="719137" y="2590848"/>
                  </a:lnTo>
                  <a:lnTo>
                    <a:pt x="873134" y="2527300"/>
                  </a:lnTo>
                  <a:close/>
                  <a:moveTo>
                    <a:pt x="1277937" y="2406650"/>
                  </a:moveTo>
                  <a:lnTo>
                    <a:pt x="1369498" y="2406650"/>
                  </a:lnTo>
                  <a:lnTo>
                    <a:pt x="1373617" y="2409226"/>
                  </a:lnTo>
                  <a:lnTo>
                    <a:pt x="1384072" y="2416632"/>
                  </a:lnTo>
                  <a:lnTo>
                    <a:pt x="1390725" y="2421462"/>
                  </a:lnTo>
                  <a:lnTo>
                    <a:pt x="1398012" y="2426935"/>
                  </a:lnTo>
                  <a:lnTo>
                    <a:pt x="1404665" y="2432409"/>
                  </a:lnTo>
                  <a:lnTo>
                    <a:pt x="1411318" y="2438527"/>
                  </a:lnTo>
                  <a:lnTo>
                    <a:pt x="1417021" y="2444645"/>
                  </a:lnTo>
                  <a:lnTo>
                    <a:pt x="1419556" y="2447865"/>
                  </a:lnTo>
                  <a:lnTo>
                    <a:pt x="1421457" y="2450763"/>
                  </a:lnTo>
                  <a:lnTo>
                    <a:pt x="1423358" y="2453661"/>
                  </a:lnTo>
                  <a:lnTo>
                    <a:pt x="1424625" y="2456559"/>
                  </a:lnTo>
                  <a:lnTo>
                    <a:pt x="1425258" y="2459135"/>
                  </a:lnTo>
                  <a:lnTo>
                    <a:pt x="1425575" y="2461389"/>
                  </a:lnTo>
                  <a:lnTo>
                    <a:pt x="1425258" y="2464287"/>
                  </a:lnTo>
                  <a:lnTo>
                    <a:pt x="1423991" y="2466219"/>
                  </a:lnTo>
                  <a:lnTo>
                    <a:pt x="1422724" y="2468473"/>
                  </a:lnTo>
                  <a:lnTo>
                    <a:pt x="1419872" y="2469761"/>
                  </a:lnTo>
                  <a:lnTo>
                    <a:pt x="1417021" y="2471371"/>
                  </a:lnTo>
                  <a:lnTo>
                    <a:pt x="1412902" y="2472981"/>
                  </a:lnTo>
                  <a:lnTo>
                    <a:pt x="1408150" y="2473625"/>
                  </a:lnTo>
                  <a:lnTo>
                    <a:pt x="1402131" y="2474591"/>
                  </a:lnTo>
                  <a:lnTo>
                    <a:pt x="1394844" y="2474913"/>
                  </a:lnTo>
                  <a:lnTo>
                    <a:pt x="1387874" y="2474913"/>
                  </a:lnTo>
                  <a:lnTo>
                    <a:pt x="1380904" y="2474591"/>
                  </a:lnTo>
                  <a:lnTo>
                    <a:pt x="1374567" y="2473303"/>
                  </a:lnTo>
                  <a:lnTo>
                    <a:pt x="1368548" y="2472337"/>
                  </a:lnTo>
                  <a:lnTo>
                    <a:pt x="1362528" y="2471049"/>
                  </a:lnTo>
                  <a:lnTo>
                    <a:pt x="1357459" y="2469117"/>
                  </a:lnTo>
                  <a:lnTo>
                    <a:pt x="1351756" y="2467185"/>
                  </a:lnTo>
                  <a:lnTo>
                    <a:pt x="1347004" y="2464931"/>
                  </a:lnTo>
                  <a:lnTo>
                    <a:pt x="1341618" y="2462677"/>
                  </a:lnTo>
                  <a:lnTo>
                    <a:pt x="1332113" y="2456881"/>
                  </a:lnTo>
                  <a:lnTo>
                    <a:pt x="1323242" y="2451085"/>
                  </a:lnTo>
                  <a:lnTo>
                    <a:pt x="1314055" y="2444645"/>
                  </a:lnTo>
                  <a:lnTo>
                    <a:pt x="1310570" y="2442069"/>
                  </a:lnTo>
                  <a:lnTo>
                    <a:pt x="1307718" y="2440781"/>
                  </a:lnTo>
                  <a:lnTo>
                    <a:pt x="1306768" y="2440781"/>
                  </a:lnTo>
                  <a:lnTo>
                    <a:pt x="1305817" y="2440781"/>
                  </a:lnTo>
                  <a:lnTo>
                    <a:pt x="1305184" y="2441747"/>
                  </a:lnTo>
                  <a:lnTo>
                    <a:pt x="1304550" y="2442713"/>
                  </a:lnTo>
                  <a:lnTo>
                    <a:pt x="1304233" y="2444001"/>
                  </a:lnTo>
                  <a:lnTo>
                    <a:pt x="1303283" y="2444967"/>
                  </a:lnTo>
                  <a:lnTo>
                    <a:pt x="1302649" y="2444967"/>
                  </a:lnTo>
                  <a:lnTo>
                    <a:pt x="1302332" y="2445611"/>
                  </a:lnTo>
                  <a:lnTo>
                    <a:pt x="1291560" y="2444967"/>
                  </a:lnTo>
                  <a:lnTo>
                    <a:pt x="1286175" y="2444323"/>
                  </a:lnTo>
                  <a:lnTo>
                    <a:pt x="1283957" y="2444001"/>
                  </a:lnTo>
                  <a:lnTo>
                    <a:pt x="1282373" y="2443357"/>
                  </a:lnTo>
                  <a:lnTo>
                    <a:pt x="1280472" y="2434341"/>
                  </a:lnTo>
                  <a:lnTo>
                    <a:pt x="1279205" y="2426935"/>
                  </a:lnTo>
                  <a:lnTo>
                    <a:pt x="1278571" y="2421140"/>
                  </a:lnTo>
                  <a:lnTo>
                    <a:pt x="1278571" y="2416632"/>
                  </a:lnTo>
                  <a:lnTo>
                    <a:pt x="1278571" y="2413090"/>
                  </a:lnTo>
                  <a:lnTo>
                    <a:pt x="1278888" y="2411158"/>
                  </a:lnTo>
                  <a:lnTo>
                    <a:pt x="1279205" y="2409226"/>
                  </a:lnTo>
                  <a:lnTo>
                    <a:pt x="1277937" y="2406650"/>
                  </a:lnTo>
                  <a:close/>
                  <a:moveTo>
                    <a:pt x="1045692" y="2406650"/>
                  </a:moveTo>
                  <a:lnTo>
                    <a:pt x="1138237" y="2406650"/>
                  </a:lnTo>
                  <a:lnTo>
                    <a:pt x="1136956" y="2409226"/>
                  </a:lnTo>
                  <a:lnTo>
                    <a:pt x="1137277" y="2411158"/>
                  </a:lnTo>
                  <a:lnTo>
                    <a:pt x="1137597" y="2413090"/>
                  </a:lnTo>
                  <a:lnTo>
                    <a:pt x="1137597" y="2416632"/>
                  </a:lnTo>
                  <a:lnTo>
                    <a:pt x="1137597" y="2421140"/>
                  </a:lnTo>
                  <a:lnTo>
                    <a:pt x="1136956" y="2426935"/>
                  </a:lnTo>
                  <a:lnTo>
                    <a:pt x="1135675" y="2434341"/>
                  </a:lnTo>
                  <a:lnTo>
                    <a:pt x="1133754" y="2443357"/>
                  </a:lnTo>
                  <a:lnTo>
                    <a:pt x="1132153" y="2444001"/>
                  </a:lnTo>
                  <a:lnTo>
                    <a:pt x="1129911" y="2444323"/>
                  </a:lnTo>
                  <a:lnTo>
                    <a:pt x="1124147" y="2444967"/>
                  </a:lnTo>
                  <a:lnTo>
                    <a:pt x="1113580" y="2445611"/>
                  </a:lnTo>
                  <a:lnTo>
                    <a:pt x="1113260" y="2444967"/>
                  </a:lnTo>
                  <a:lnTo>
                    <a:pt x="1112619" y="2444967"/>
                  </a:lnTo>
                  <a:lnTo>
                    <a:pt x="1112299" y="2444001"/>
                  </a:lnTo>
                  <a:lnTo>
                    <a:pt x="1111338" y="2442713"/>
                  </a:lnTo>
                  <a:lnTo>
                    <a:pt x="1110698" y="2441747"/>
                  </a:lnTo>
                  <a:lnTo>
                    <a:pt x="1109737" y="2440781"/>
                  </a:lnTo>
                  <a:lnTo>
                    <a:pt x="1109097" y="2440781"/>
                  </a:lnTo>
                  <a:lnTo>
                    <a:pt x="1107816" y="2440781"/>
                  </a:lnTo>
                  <a:lnTo>
                    <a:pt x="1105254" y="2442069"/>
                  </a:lnTo>
                  <a:lnTo>
                    <a:pt x="1101411" y="2444645"/>
                  </a:lnTo>
                  <a:lnTo>
                    <a:pt x="1092445" y="2451085"/>
                  </a:lnTo>
                  <a:lnTo>
                    <a:pt x="1083479" y="2456881"/>
                  </a:lnTo>
                  <a:lnTo>
                    <a:pt x="1073872" y="2462677"/>
                  </a:lnTo>
                  <a:lnTo>
                    <a:pt x="1069069" y="2464931"/>
                  </a:lnTo>
                  <a:lnTo>
                    <a:pt x="1063625" y="2467185"/>
                  </a:lnTo>
                  <a:lnTo>
                    <a:pt x="1057861" y="2469117"/>
                  </a:lnTo>
                  <a:lnTo>
                    <a:pt x="1052737" y="2471049"/>
                  </a:lnTo>
                  <a:lnTo>
                    <a:pt x="1046653" y="2472337"/>
                  </a:lnTo>
                  <a:lnTo>
                    <a:pt x="1040569" y="2473303"/>
                  </a:lnTo>
                  <a:lnTo>
                    <a:pt x="1034164" y="2474591"/>
                  </a:lnTo>
                  <a:lnTo>
                    <a:pt x="1027119" y="2474913"/>
                  </a:lnTo>
                  <a:lnTo>
                    <a:pt x="1020394" y="2474913"/>
                  </a:lnTo>
                  <a:lnTo>
                    <a:pt x="1012709" y="2474591"/>
                  </a:lnTo>
                  <a:lnTo>
                    <a:pt x="1006625" y="2473625"/>
                  </a:lnTo>
                  <a:lnTo>
                    <a:pt x="1001821" y="2472981"/>
                  </a:lnTo>
                  <a:lnTo>
                    <a:pt x="997658" y="2471371"/>
                  </a:lnTo>
                  <a:lnTo>
                    <a:pt x="994456" y="2469761"/>
                  </a:lnTo>
                  <a:lnTo>
                    <a:pt x="991894" y="2468473"/>
                  </a:lnTo>
                  <a:lnTo>
                    <a:pt x="990293" y="2466219"/>
                  </a:lnTo>
                  <a:lnTo>
                    <a:pt x="989332" y="2464287"/>
                  </a:lnTo>
                  <a:lnTo>
                    <a:pt x="989012" y="2461389"/>
                  </a:lnTo>
                  <a:lnTo>
                    <a:pt x="989332" y="2459135"/>
                  </a:lnTo>
                  <a:lnTo>
                    <a:pt x="989973" y="2456559"/>
                  </a:lnTo>
                  <a:lnTo>
                    <a:pt x="991254" y="2453661"/>
                  </a:lnTo>
                  <a:lnTo>
                    <a:pt x="993175" y="2450763"/>
                  </a:lnTo>
                  <a:lnTo>
                    <a:pt x="995417" y="2447865"/>
                  </a:lnTo>
                  <a:lnTo>
                    <a:pt x="997658" y="2444645"/>
                  </a:lnTo>
                  <a:lnTo>
                    <a:pt x="1003422" y="2438527"/>
                  </a:lnTo>
                  <a:lnTo>
                    <a:pt x="1010147" y="2432409"/>
                  </a:lnTo>
                  <a:lnTo>
                    <a:pt x="1017192" y="2426935"/>
                  </a:lnTo>
                  <a:lnTo>
                    <a:pt x="1024237" y="2421462"/>
                  </a:lnTo>
                  <a:lnTo>
                    <a:pt x="1030962" y="2416632"/>
                  </a:lnTo>
                  <a:lnTo>
                    <a:pt x="1041529" y="2409226"/>
                  </a:lnTo>
                  <a:lnTo>
                    <a:pt x="1045692" y="2406650"/>
                  </a:lnTo>
                  <a:close/>
                  <a:moveTo>
                    <a:pt x="1201246" y="2330132"/>
                  </a:moveTo>
                  <a:lnTo>
                    <a:pt x="1182492" y="2330450"/>
                  </a:lnTo>
                  <a:lnTo>
                    <a:pt x="1164372" y="2331085"/>
                  </a:lnTo>
                  <a:lnTo>
                    <a:pt x="1157061" y="2331720"/>
                  </a:lnTo>
                  <a:lnTo>
                    <a:pt x="1155472" y="2331720"/>
                  </a:lnTo>
                  <a:lnTo>
                    <a:pt x="1153565" y="2344420"/>
                  </a:lnTo>
                  <a:lnTo>
                    <a:pt x="1148796" y="2388235"/>
                  </a:lnTo>
                  <a:lnTo>
                    <a:pt x="1139896" y="2388235"/>
                  </a:lnTo>
                  <a:lnTo>
                    <a:pt x="1042943" y="2389822"/>
                  </a:lnTo>
                  <a:lnTo>
                    <a:pt x="1039764" y="2347277"/>
                  </a:lnTo>
                  <a:lnTo>
                    <a:pt x="1022280" y="2352040"/>
                  </a:lnTo>
                  <a:lnTo>
                    <a:pt x="1005115" y="2356802"/>
                  </a:lnTo>
                  <a:lnTo>
                    <a:pt x="989539" y="2361565"/>
                  </a:lnTo>
                  <a:lnTo>
                    <a:pt x="974281" y="2367280"/>
                  </a:lnTo>
                  <a:lnTo>
                    <a:pt x="960930" y="2372995"/>
                  </a:lnTo>
                  <a:lnTo>
                    <a:pt x="947579" y="2379027"/>
                  </a:lnTo>
                  <a:lnTo>
                    <a:pt x="935817" y="2385377"/>
                  </a:lnTo>
                  <a:lnTo>
                    <a:pt x="925009" y="2391727"/>
                  </a:lnTo>
                  <a:lnTo>
                    <a:pt x="915791" y="2398395"/>
                  </a:lnTo>
                  <a:lnTo>
                    <a:pt x="907208" y="2405380"/>
                  </a:lnTo>
                  <a:lnTo>
                    <a:pt x="903711" y="2409190"/>
                  </a:lnTo>
                  <a:lnTo>
                    <a:pt x="900215" y="2412365"/>
                  </a:lnTo>
                  <a:lnTo>
                    <a:pt x="896718" y="2415857"/>
                  </a:lnTo>
                  <a:lnTo>
                    <a:pt x="894175" y="2419667"/>
                  </a:lnTo>
                  <a:lnTo>
                    <a:pt x="891632" y="2422842"/>
                  </a:lnTo>
                  <a:lnTo>
                    <a:pt x="889407" y="2426335"/>
                  </a:lnTo>
                  <a:lnTo>
                    <a:pt x="887500" y="2430145"/>
                  </a:lnTo>
                  <a:lnTo>
                    <a:pt x="885910" y="2433637"/>
                  </a:lnTo>
                  <a:lnTo>
                    <a:pt x="884639" y="2437130"/>
                  </a:lnTo>
                  <a:lnTo>
                    <a:pt x="884003" y="2440622"/>
                  </a:lnTo>
                  <a:lnTo>
                    <a:pt x="883367" y="2444432"/>
                  </a:lnTo>
                  <a:lnTo>
                    <a:pt x="883367" y="2447925"/>
                  </a:lnTo>
                  <a:lnTo>
                    <a:pt x="883367" y="2451100"/>
                  </a:lnTo>
                  <a:lnTo>
                    <a:pt x="883685" y="2454592"/>
                  </a:lnTo>
                  <a:lnTo>
                    <a:pt x="884639" y="2457450"/>
                  </a:lnTo>
                  <a:lnTo>
                    <a:pt x="885592" y="2460942"/>
                  </a:lnTo>
                  <a:lnTo>
                    <a:pt x="887182" y="2464435"/>
                  </a:lnTo>
                  <a:lnTo>
                    <a:pt x="888771" y="2467610"/>
                  </a:lnTo>
                  <a:lnTo>
                    <a:pt x="890678" y="2471102"/>
                  </a:lnTo>
                  <a:lnTo>
                    <a:pt x="892903" y="2473960"/>
                  </a:lnTo>
                  <a:lnTo>
                    <a:pt x="898307" y="2480945"/>
                  </a:lnTo>
                  <a:lnTo>
                    <a:pt x="904665" y="2487295"/>
                  </a:lnTo>
                  <a:lnTo>
                    <a:pt x="912294" y="2493645"/>
                  </a:lnTo>
                  <a:lnTo>
                    <a:pt x="920877" y="2499995"/>
                  </a:lnTo>
                  <a:lnTo>
                    <a:pt x="930413" y="2506027"/>
                  </a:lnTo>
                  <a:lnTo>
                    <a:pt x="940903" y="2512060"/>
                  </a:lnTo>
                  <a:lnTo>
                    <a:pt x="952665" y="2518092"/>
                  </a:lnTo>
                  <a:lnTo>
                    <a:pt x="964426" y="2523807"/>
                  </a:lnTo>
                  <a:lnTo>
                    <a:pt x="978095" y="2528888"/>
                  </a:lnTo>
                  <a:lnTo>
                    <a:pt x="992082" y="2533968"/>
                  </a:lnTo>
                  <a:lnTo>
                    <a:pt x="1006704" y="2538730"/>
                  </a:lnTo>
                  <a:lnTo>
                    <a:pt x="1022598" y="2543175"/>
                  </a:lnTo>
                  <a:lnTo>
                    <a:pt x="1041671" y="2548255"/>
                  </a:lnTo>
                  <a:lnTo>
                    <a:pt x="1062015" y="2552700"/>
                  </a:lnTo>
                  <a:lnTo>
                    <a:pt x="1083631" y="2556510"/>
                  </a:lnTo>
                  <a:lnTo>
                    <a:pt x="1105247" y="2559368"/>
                  </a:lnTo>
                  <a:lnTo>
                    <a:pt x="1128452" y="2562225"/>
                  </a:lnTo>
                  <a:lnTo>
                    <a:pt x="1151975" y="2564130"/>
                  </a:lnTo>
                  <a:lnTo>
                    <a:pt x="1176452" y="2565083"/>
                  </a:lnTo>
                  <a:lnTo>
                    <a:pt x="1201246" y="2565400"/>
                  </a:lnTo>
                  <a:lnTo>
                    <a:pt x="1222862" y="2565083"/>
                  </a:lnTo>
                  <a:lnTo>
                    <a:pt x="1243524" y="2564448"/>
                  </a:lnTo>
                  <a:lnTo>
                    <a:pt x="1264187" y="2562860"/>
                  </a:lnTo>
                  <a:lnTo>
                    <a:pt x="1283895" y="2560955"/>
                  </a:lnTo>
                  <a:lnTo>
                    <a:pt x="1303286" y="2558733"/>
                  </a:lnTo>
                  <a:lnTo>
                    <a:pt x="1321723" y="2555558"/>
                  </a:lnTo>
                  <a:lnTo>
                    <a:pt x="1339842" y="2552700"/>
                  </a:lnTo>
                  <a:lnTo>
                    <a:pt x="1357643" y="2548890"/>
                  </a:lnTo>
                  <a:lnTo>
                    <a:pt x="1374173" y="2544763"/>
                  </a:lnTo>
                  <a:lnTo>
                    <a:pt x="1390385" y="2540635"/>
                  </a:lnTo>
                  <a:lnTo>
                    <a:pt x="1405325" y="2535873"/>
                  </a:lnTo>
                  <a:lnTo>
                    <a:pt x="1419630" y="2530793"/>
                  </a:lnTo>
                  <a:lnTo>
                    <a:pt x="1431073" y="2526347"/>
                  </a:lnTo>
                  <a:lnTo>
                    <a:pt x="1441881" y="2521902"/>
                  </a:lnTo>
                  <a:lnTo>
                    <a:pt x="1452053" y="2516822"/>
                  </a:lnTo>
                  <a:lnTo>
                    <a:pt x="1461590" y="2512060"/>
                  </a:lnTo>
                  <a:lnTo>
                    <a:pt x="1470490" y="2507297"/>
                  </a:lnTo>
                  <a:lnTo>
                    <a:pt x="1478437" y="2502217"/>
                  </a:lnTo>
                  <a:lnTo>
                    <a:pt x="1486066" y="2497137"/>
                  </a:lnTo>
                  <a:lnTo>
                    <a:pt x="1492742" y="2491740"/>
                  </a:lnTo>
                  <a:lnTo>
                    <a:pt x="1499099" y="2486025"/>
                  </a:lnTo>
                  <a:lnTo>
                    <a:pt x="1504503" y="2480945"/>
                  </a:lnTo>
                  <a:lnTo>
                    <a:pt x="1508954" y="2475230"/>
                  </a:lnTo>
                  <a:lnTo>
                    <a:pt x="1512768" y="2469832"/>
                  </a:lnTo>
                  <a:lnTo>
                    <a:pt x="1515629" y="2464435"/>
                  </a:lnTo>
                  <a:lnTo>
                    <a:pt x="1517854" y="2458720"/>
                  </a:lnTo>
                  <a:lnTo>
                    <a:pt x="1519126" y="2453322"/>
                  </a:lnTo>
                  <a:lnTo>
                    <a:pt x="1519444" y="2447925"/>
                  </a:lnTo>
                  <a:lnTo>
                    <a:pt x="1519126" y="2442845"/>
                  </a:lnTo>
                  <a:lnTo>
                    <a:pt x="1518490" y="2438082"/>
                  </a:lnTo>
                  <a:lnTo>
                    <a:pt x="1516583" y="2433002"/>
                  </a:lnTo>
                  <a:lnTo>
                    <a:pt x="1514358" y="2427922"/>
                  </a:lnTo>
                  <a:lnTo>
                    <a:pt x="1511179" y="2422842"/>
                  </a:lnTo>
                  <a:lnTo>
                    <a:pt x="1507364" y="2418080"/>
                  </a:lnTo>
                  <a:lnTo>
                    <a:pt x="1503232" y="2413317"/>
                  </a:lnTo>
                  <a:lnTo>
                    <a:pt x="1498464" y="2408237"/>
                  </a:lnTo>
                  <a:lnTo>
                    <a:pt x="1493060" y="2403475"/>
                  </a:lnTo>
                  <a:lnTo>
                    <a:pt x="1487020" y="2399030"/>
                  </a:lnTo>
                  <a:lnTo>
                    <a:pt x="1480662" y="2393950"/>
                  </a:lnTo>
                  <a:lnTo>
                    <a:pt x="1473669" y="2389505"/>
                  </a:lnTo>
                  <a:lnTo>
                    <a:pt x="1465722" y="2385060"/>
                  </a:lnTo>
                  <a:lnTo>
                    <a:pt x="1457775" y="2380615"/>
                  </a:lnTo>
                  <a:lnTo>
                    <a:pt x="1448557" y="2376487"/>
                  </a:lnTo>
                  <a:lnTo>
                    <a:pt x="1439656" y="2372360"/>
                  </a:lnTo>
                  <a:lnTo>
                    <a:pt x="1424716" y="2365692"/>
                  </a:lnTo>
                  <a:lnTo>
                    <a:pt x="1408504" y="2360295"/>
                  </a:lnTo>
                  <a:lnTo>
                    <a:pt x="1391020" y="2354897"/>
                  </a:lnTo>
                  <a:lnTo>
                    <a:pt x="1372583" y="2350135"/>
                  </a:lnTo>
                  <a:lnTo>
                    <a:pt x="1369722" y="2389822"/>
                  </a:lnTo>
                  <a:lnTo>
                    <a:pt x="1268319" y="2389822"/>
                  </a:lnTo>
                  <a:lnTo>
                    <a:pt x="1260690" y="2332355"/>
                  </a:lnTo>
                  <a:lnTo>
                    <a:pt x="1246385" y="2331720"/>
                  </a:lnTo>
                  <a:lnTo>
                    <a:pt x="1231763" y="2330767"/>
                  </a:lnTo>
                  <a:lnTo>
                    <a:pt x="1216823" y="2330450"/>
                  </a:lnTo>
                  <a:lnTo>
                    <a:pt x="1201246" y="2330132"/>
                  </a:lnTo>
                  <a:close/>
                  <a:moveTo>
                    <a:pt x="1861529" y="2074863"/>
                  </a:moveTo>
                  <a:lnTo>
                    <a:pt x="1868488" y="2085078"/>
                  </a:lnTo>
                  <a:lnTo>
                    <a:pt x="1702093" y="2192338"/>
                  </a:lnTo>
                  <a:lnTo>
                    <a:pt x="1695450" y="2181803"/>
                  </a:lnTo>
                  <a:lnTo>
                    <a:pt x="1861529" y="2074863"/>
                  </a:lnTo>
                  <a:close/>
                  <a:moveTo>
                    <a:pt x="1219048" y="2005330"/>
                  </a:moveTo>
                  <a:lnTo>
                    <a:pt x="1186942" y="2065337"/>
                  </a:lnTo>
                  <a:lnTo>
                    <a:pt x="1161512" y="2280602"/>
                  </a:lnTo>
                  <a:lnTo>
                    <a:pt x="1180902" y="2279650"/>
                  </a:lnTo>
                  <a:lnTo>
                    <a:pt x="1201246" y="2279332"/>
                  </a:lnTo>
                  <a:lnTo>
                    <a:pt x="1214915" y="2279650"/>
                  </a:lnTo>
                  <a:lnTo>
                    <a:pt x="1227948" y="2279967"/>
                  </a:lnTo>
                  <a:lnTo>
                    <a:pt x="1254332" y="2281237"/>
                  </a:lnTo>
                  <a:lnTo>
                    <a:pt x="1219048" y="2005330"/>
                  </a:lnTo>
                  <a:close/>
                  <a:moveTo>
                    <a:pt x="1196160" y="1991360"/>
                  </a:moveTo>
                  <a:lnTo>
                    <a:pt x="1191074" y="2032000"/>
                  </a:lnTo>
                  <a:lnTo>
                    <a:pt x="1212690" y="1991360"/>
                  </a:lnTo>
                  <a:lnTo>
                    <a:pt x="1208876" y="1991677"/>
                  </a:lnTo>
                  <a:lnTo>
                    <a:pt x="1204743" y="1991995"/>
                  </a:lnTo>
                  <a:lnTo>
                    <a:pt x="1200293" y="1991677"/>
                  </a:lnTo>
                  <a:lnTo>
                    <a:pt x="1196160" y="1991360"/>
                  </a:lnTo>
                  <a:close/>
                  <a:moveTo>
                    <a:pt x="751423" y="1981200"/>
                  </a:moveTo>
                  <a:lnTo>
                    <a:pt x="838200" y="2111073"/>
                  </a:lnTo>
                  <a:lnTo>
                    <a:pt x="828139" y="2117725"/>
                  </a:lnTo>
                  <a:lnTo>
                    <a:pt x="741362" y="1987852"/>
                  </a:lnTo>
                  <a:lnTo>
                    <a:pt x="751423" y="1981200"/>
                  </a:lnTo>
                  <a:close/>
                  <a:moveTo>
                    <a:pt x="2195208" y="1862138"/>
                  </a:moveTo>
                  <a:lnTo>
                    <a:pt x="2201863" y="1872672"/>
                  </a:lnTo>
                  <a:lnTo>
                    <a:pt x="2035164" y="1979613"/>
                  </a:lnTo>
                  <a:lnTo>
                    <a:pt x="2028825" y="1969398"/>
                  </a:lnTo>
                  <a:lnTo>
                    <a:pt x="2195208" y="1862138"/>
                  </a:lnTo>
                  <a:close/>
                  <a:moveTo>
                    <a:pt x="857250" y="1828800"/>
                  </a:moveTo>
                  <a:lnTo>
                    <a:pt x="932616" y="1842554"/>
                  </a:lnTo>
                  <a:lnTo>
                    <a:pt x="934861" y="1843179"/>
                  </a:lnTo>
                  <a:lnTo>
                    <a:pt x="937106" y="1844430"/>
                  </a:lnTo>
                  <a:lnTo>
                    <a:pt x="939351" y="1846305"/>
                  </a:lnTo>
                  <a:lnTo>
                    <a:pt x="940955" y="1848806"/>
                  </a:lnTo>
                  <a:lnTo>
                    <a:pt x="942879" y="1851307"/>
                  </a:lnTo>
                  <a:lnTo>
                    <a:pt x="944162" y="1854745"/>
                  </a:lnTo>
                  <a:lnTo>
                    <a:pt x="945445" y="1858497"/>
                  </a:lnTo>
                  <a:lnTo>
                    <a:pt x="946407" y="1862560"/>
                  </a:lnTo>
                  <a:lnTo>
                    <a:pt x="948972" y="1871313"/>
                  </a:lnTo>
                  <a:lnTo>
                    <a:pt x="950255" y="1880691"/>
                  </a:lnTo>
                  <a:lnTo>
                    <a:pt x="952500" y="1899134"/>
                  </a:lnTo>
                  <a:lnTo>
                    <a:pt x="952500" y="1902886"/>
                  </a:lnTo>
                  <a:lnTo>
                    <a:pt x="952180" y="1905386"/>
                  </a:lnTo>
                  <a:lnTo>
                    <a:pt x="951859" y="1906949"/>
                  </a:lnTo>
                  <a:lnTo>
                    <a:pt x="951217" y="1907262"/>
                  </a:lnTo>
                  <a:lnTo>
                    <a:pt x="950576" y="1907262"/>
                  </a:lnTo>
                  <a:lnTo>
                    <a:pt x="949293" y="1907262"/>
                  </a:lnTo>
                  <a:lnTo>
                    <a:pt x="947690" y="1906324"/>
                  </a:lnTo>
                  <a:lnTo>
                    <a:pt x="945765" y="1904761"/>
                  </a:lnTo>
                  <a:lnTo>
                    <a:pt x="943841" y="1902886"/>
                  </a:lnTo>
                  <a:lnTo>
                    <a:pt x="939993" y="1897571"/>
                  </a:lnTo>
                  <a:lnTo>
                    <a:pt x="937106" y="1892257"/>
                  </a:lnTo>
                  <a:lnTo>
                    <a:pt x="935503" y="1889131"/>
                  </a:lnTo>
                  <a:lnTo>
                    <a:pt x="934541" y="1886318"/>
                  </a:lnTo>
                  <a:lnTo>
                    <a:pt x="933899" y="1883504"/>
                  </a:lnTo>
                  <a:lnTo>
                    <a:pt x="933579" y="1881316"/>
                  </a:lnTo>
                  <a:lnTo>
                    <a:pt x="933579" y="1879441"/>
                  </a:lnTo>
                  <a:lnTo>
                    <a:pt x="933258" y="1878190"/>
                  </a:lnTo>
                  <a:lnTo>
                    <a:pt x="932937" y="1876627"/>
                  </a:lnTo>
                  <a:lnTo>
                    <a:pt x="931975" y="1875064"/>
                  </a:lnTo>
                  <a:lnTo>
                    <a:pt x="931334" y="1874439"/>
                  </a:lnTo>
                  <a:lnTo>
                    <a:pt x="930692" y="1873501"/>
                  </a:lnTo>
                  <a:lnTo>
                    <a:pt x="929409" y="1873189"/>
                  </a:lnTo>
                  <a:lnTo>
                    <a:pt x="928768" y="1873189"/>
                  </a:lnTo>
                  <a:lnTo>
                    <a:pt x="927485" y="1873501"/>
                  </a:lnTo>
                  <a:lnTo>
                    <a:pt x="926844" y="1874439"/>
                  </a:lnTo>
                  <a:lnTo>
                    <a:pt x="925882" y="1875064"/>
                  </a:lnTo>
                  <a:lnTo>
                    <a:pt x="925240" y="1876627"/>
                  </a:lnTo>
                  <a:lnTo>
                    <a:pt x="924599" y="1878190"/>
                  </a:lnTo>
                  <a:lnTo>
                    <a:pt x="924278" y="1880378"/>
                  </a:lnTo>
                  <a:lnTo>
                    <a:pt x="923637" y="1882879"/>
                  </a:lnTo>
                  <a:lnTo>
                    <a:pt x="923316" y="1885380"/>
                  </a:lnTo>
                  <a:lnTo>
                    <a:pt x="923316" y="1891319"/>
                  </a:lnTo>
                  <a:lnTo>
                    <a:pt x="922354" y="1896321"/>
                  </a:lnTo>
                  <a:lnTo>
                    <a:pt x="921392" y="1898822"/>
                  </a:lnTo>
                  <a:lnTo>
                    <a:pt x="920430" y="1900697"/>
                  </a:lnTo>
                  <a:lnTo>
                    <a:pt x="919147" y="1902573"/>
                  </a:lnTo>
                  <a:lnTo>
                    <a:pt x="917543" y="1904449"/>
                  </a:lnTo>
                  <a:lnTo>
                    <a:pt x="916260" y="1905699"/>
                  </a:lnTo>
                  <a:lnTo>
                    <a:pt x="914336" y="1906949"/>
                  </a:lnTo>
                  <a:lnTo>
                    <a:pt x="912091" y="1908200"/>
                  </a:lnTo>
                  <a:lnTo>
                    <a:pt x="909846" y="1909138"/>
                  </a:lnTo>
                  <a:lnTo>
                    <a:pt x="906960" y="1909450"/>
                  </a:lnTo>
                  <a:lnTo>
                    <a:pt x="904073" y="1909763"/>
                  </a:lnTo>
                  <a:lnTo>
                    <a:pt x="900546" y="1909763"/>
                  </a:lnTo>
                  <a:lnTo>
                    <a:pt x="897018" y="1909763"/>
                  </a:lnTo>
                  <a:lnTo>
                    <a:pt x="894132" y="1909450"/>
                  </a:lnTo>
                  <a:lnTo>
                    <a:pt x="891245" y="1908512"/>
                  </a:lnTo>
                  <a:lnTo>
                    <a:pt x="888359" y="1907262"/>
                  </a:lnTo>
                  <a:lnTo>
                    <a:pt x="885793" y="1905386"/>
                  </a:lnTo>
                  <a:lnTo>
                    <a:pt x="883548" y="1903511"/>
                  </a:lnTo>
                  <a:lnTo>
                    <a:pt x="881303" y="1901323"/>
                  </a:lnTo>
                  <a:lnTo>
                    <a:pt x="879058" y="1898822"/>
                  </a:lnTo>
                  <a:lnTo>
                    <a:pt x="877134" y="1896321"/>
                  </a:lnTo>
                  <a:lnTo>
                    <a:pt x="873286" y="1889756"/>
                  </a:lnTo>
                  <a:lnTo>
                    <a:pt x="870079" y="1882879"/>
                  </a:lnTo>
                  <a:lnTo>
                    <a:pt x="867192" y="1875690"/>
                  </a:lnTo>
                  <a:lnTo>
                    <a:pt x="864947" y="1868500"/>
                  </a:lnTo>
                  <a:lnTo>
                    <a:pt x="863023" y="1860997"/>
                  </a:lnTo>
                  <a:lnTo>
                    <a:pt x="861099" y="1853495"/>
                  </a:lnTo>
                  <a:lnTo>
                    <a:pt x="858854" y="1840991"/>
                  </a:lnTo>
                  <a:lnTo>
                    <a:pt x="857571" y="1832238"/>
                  </a:lnTo>
                  <a:lnTo>
                    <a:pt x="857250" y="1828800"/>
                  </a:lnTo>
                  <a:close/>
                  <a:moveTo>
                    <a:pt x="1562100" y="1827213"/>
                  </a:moveTo>
                  <a:lnTo>
                    <a:pt x="1561780" y="1830705"/>
                  </a:lnTo>
                  <a:lnTo>
                    <a:pt x="1560497" y="1839595"/>
                  </a:lnTo>
                  <a:lnTo>
                    <a:pt x="1557931" y="1852613"/>
                  </a:lnTo>
                  <a:lnTo>
                    <a:pt x="1556328" y="1859915"/>
                  </a:lnTo>
                  <a:lnTo>
                    <a:pt x="1554403" y="1867535"/>
                  </a:lnTo>
                  <a:lnTo>
                    <a:pt x="1552158" y="1875155"/>
                  </a:lnTo>
                  <a:lnTo>
                    <a:pt x="1549272" y="1882140"/>
                  </a:lnTo>
                  <a:lnTo>
                    <a:pt x="1546065" y="1889443"/>
                  </a:lnTo>
                  <a:lnTo>
                    <a:pt x="1542537" y="1895475"/>
                  </a:lnTo>
                  <a:lnTo>
                    <a:pt x="1540613" y="1898333"/>
                  </a:lnTo>
                  <a:lnTo>
                    <a:pt x="1538047" y="1900873"/>
                  </a:lnTo>
                  <a:lnTo>
                    <a:pt x="1535802" y="1903413"/>
                  </a:lnTo>
                  <a:lnTo>
                    <a:pt x="1533237" y="1905000"/>
                  </a:lnTo>
                  <a:lnTo>
                    <a:pt x="1530992" y="1906905"/>
                  </a:lnTo>
                  <a:lnTo>
                    <a:pt x="1528426" y="1908175"/>
                  </a:lnTo>
                  <a:lnTo>
                    <a:pt x="1525219" y="1908810"/>
                  </a:lnTo>
                  <a:lnTo>
                    <a:pt x="1522333" y="1909763"/>
                  </a:lnTo>
                  <a:lnTo>
                    <a:pt x="1518805" y="1909763"/>
                  </a:lnTo>
                  <a:lnTo>
                    <a:pt x="1515277" y="1909763"/>
                  </a:lnTo>
                  <a:lnTo>
                    <a:pt x="1512391" y="1909445"/>
                  </a:lnTo>
                  <a:lnTo>
                    <a:pt x="1509825" y="1908493"/>
                  </a:lnTo>
                  <a:lnTo>
                    <a:pt x="1506939" y="1907858"/>
                  </a:lnTo>
                  <a:lnTo>
                    <a:pt x="1505014" y="1906588"/>
                  </a:lnTo>
                  <a:lnTo>
                    <a:pt x="1503411" y="1905635"/>
                  </a:lnTo>
                  <a:lnTo>
                    <a:pt x="1501487" y="1904048"/>
                  </a:lnTo>
                  <a:lnTo>
                    <a:pt x="1500204" y="1902143"/>
                  </a:lnTo>
                  <a:lnTo>
                    <a:pt x="1498600" y="1900238"/>
                  </a:lnTo>
                  <a:lnTo>
                    <a:pt x="1497959" y="1898333"/>
                  </a:lnTo>
                  <a:lnTo>
                    <a:pt x="1497317" y="1895793"/>
                  </a:lnTo>
                  <a:lnTo>
                    <a:pt x="1496035" y="1890713"/>
                  </a:lnTo>
                  <a:lnTo>
                    <a:pt x="1495714" y="1884998"/>
                  </a:lnTo>
                  <a:lnTo>
                    <a:pt x="1495714" y="1881823"/>
                  </a:lnTo>
                  <a:lnTo>
                    <a:pt x="1495393" y="1879600"/>
                  </a:lnTo>
                  <a:lnTo>
                    <a:pt x="1494752" y="1877378"/>
                  </a:lnTo>
                  <a:lnTo>
                    <a:pt x="1494110" y="1875790"/>
                  </a:lnTo>
                  <a:lnTo>
                    <a:pt x="1493469" y="1874203"/>
                  </a:lnTo>
                  <a:lnTo>
                    <a:pt x="1492507" y="1873568"/>
                  </a:lnTo>
                  <a:lnTo>
                    <a:pt x="1491865" y="1872933"/>
                  </a:lnTo>
                  <a:lnTo>
                    <a:pt x="1490583" y="1872298"/>
                  </a:lnTo>
                  <a:lnTo>
                    <a:pt x="1489941" y="1872298"/>
                  </a:lnTo>
                  <a:lnTo>
                    <a:pt x="1488979" y="1872933"/>
                  </a:lnTo>
                  <a:lnTo>
                    <a:pt x="1488017" y="1873568"/>
                  </a:lnTo>
                  <a:lnTo>
                    <a:pt x="1487376" y="1874203"/>
                  </a:lnTo>
                  <a:lnTo>
                    <a:pt x="1486413" y="1875790"/>
                  </a:lnTo>
                  <a:lnTo>
                    <a:pt x="1486093" y="1877060"/>
                  </a:lnTo>
                  <a:lnTo>
                    <a:pt x="1485772" y="1878965"/>
                  </a:lnTo>
                  <a:lnTo>
                    <a:pt x="1485772" y="1880870"/>
                  </a:lnTo>
                  <a:lnTo>
                    <a:pt x="1485451" y="1883093"/>
                  </a:lnTo>
                  <a:lnTo>
                    <a:pt x="1485131" y="1885633"/>
                  </a:lnTo>
                  <a:lnTo>
                    <a:pt x="1483848" y="1888490"/>
                  </a:lnTo>
                  <a:lnTo>
                    <a:pt x="1482244" y="1891665"/>
                  </a:lnTo>
                  <a:lnTo>
                    <a:pt x="1479358" y="1897380"/>
                  </a:lnTo>
                  <a:lnTo>
                    <a:pt x="1475509" y="1902460"/>
                  </a:lnTo>
                  <a:lnTo>
                    <a:pt x="1473585" y="1904365"/>
                  </a:lnTo>
                  <a:lnTo>
                    <a:pt x="1471661" y="1905953"/>
                  </a:lnTo>
                  <a:lnTo>
                    <a:pt x="1470378" y="1906905"/>
                  </a:lnTo>
                  <a:lnTo>
                    <a:pt x="1468774" y="1906905"/>
                  </a:lnTo>
                  <a:lnTo>
                    <a:pt x="1468454" y="1906905"/>
                  </a:lnTo>
                  <a:lnTo>
                    <a:pt x="1467492" y="1906588"/>
                  </a:lnTo>
                  <a:lnTo>
                    <a:pt x="1466850" y="1904683"/>
                  </a:lnTo>
                  <a:lnTo>
                    <a:pt x="1466850" y="1902143"/>
                  </a:lnTo>
                  <a:lnTo>
                    <a:pt x="1466850" y="1898650"/>
                  </a:lnTo>
                  <a:lnTo>
                    <a:pt x="1469095" y="1879918"/>
                  </a:lnTo>
                  <a:lnTo>
                    <a:pt x="1470699" y="1870710"/>
                  </a:lnTo>
                  <a:lnTo>
                    <a:pt x="1472944" y="1861503"/>
                  </a:lnTo>
                  <a:lnTo>
                    <a:pt x="1473906" y="1857375"/>
                  </a:lnTo>
                  <a:lnTo>
                    <a:pt x="1475189" y="1853565"/>
                  </a:lnTo>
                  <a:lnTo>
                    <a:pt x="1476792" y="1850390"/>
                  </a:lnTo>
                  <a:lnTo>
                    <a:pt x="1478716" y="1847215"/>
                  </a:lnTo>
                  <a:lnTo>
                    <a:pt x="1479999" y="1844993"/>
                  </a:lnTo>
                  <a:lnTo>
                    <a:pt x="1482244" y="1843088"/>
                  </a:lnTo>
                  <a:lnTo>
                    <a:pt x="1484810" y="1841500"/>
                  </a:lnTo>
                  <a:lnTo>
                    <a:pt x="1487055" y="1841183"/>
                  </a:lnTo>
                  <a:lnTo>
                    <a:pt x="1562100" y="1827213"/>
                  </a:lnTo>
                  <a:close/>
                  <a:moveTo>
                    <a:pt x="575376" y="1720850"/>
                  </a:moveTo>
                  <a:lnTo>
                    <a:pt x="663575" y="1850406"/>
                  </a:lnTo>
                  <a:lnTo>
                    <a:pt x="653349" y="1857375"/>
                  </a:lnTo>
                  <a:lnTo>
                    <a:pt x="565150" y="1727502"/>
                  </a:lnTo>
                  <a:lnTo>
                    <a:pt x="575376" y="1720850"/>
                  </a:lnTo>
                  <a:close/>
                  <a:moveTo>
                    <a:pt x="2438400" y="1706563"/>
                  </a:moveTo>
                  <a:lnTo>
                    <a:pt x="2444750" y="1717208"/>
                  </a:lnTo>
                  <a:lnTo>
                    <a:pt x="2368550" y="1766888"/>
                  </a:lnTo>
                  <a:lnTo>
                    <a:pt x="2362200" y="1756242"/>
                  </a:lnTo>
                  <a:lnTo>
                    <a:pt x="2438400" y="1706563"/>
                  </a:lnTo>
                  <a:close/>
                  <a:moveTo>
                    <a:pt x="2439910" y="1539875"/>
                  </a:moveTo>
                  <a:lnTo>
                    <a:pt x="2513012" y="1539875"/>
                  </a:lnTo>
                  <a:lnTo>
                    <a:pt x="2511735" y="1542137"/>
                  </a:lnTo>
                  <a:lnTo>
                    <a:pt x="2512374" y="1543430"/>
                  </a:lnTo>
                  <a:lnTo>
                    <a:pt x="2512693" y="1547632"/>
                  </a:lnTo>
                  <a:lnTo>
                    <a:pt x="2512693" y="1551510"/>
                  </a:lnTo>
                  <a:lnTo>
                    <a:pt x="2512374" y="1556035"/>
                  </a:lnTo>
                  <a:lnTo>
                    <a:pt x="2511097" y="1561853"/>
                  </a:lnTo>
                  <a:lnTo>
                    <a:pt x="2509501" y="1568963"/>
                  </a:lnTo>
                  <a:lnTo>
                    <a:pt x="2508543" y="1569286"/>
                  </a:lnTo>
                  <a:lnTo>
                    <a:pt x="2506628" y="1569933"/>
                  </a:lnTo>
                  <a:lnTo>
                    <a:pt x="2502478" y="1570256"/>
                  </a:lnTo>
                  <a:lnTo>
                    <a:pt x="2493859" y="1570579"/>
                  </a:lnTo>
                  <a:lnTo>
                    <a:pt x="2492901" y="1570256"/>
                  </a:lnTo>
                  <a:lnTo>
                    <a:pt x="2492582" y="1569286"/>
                  </a:lnTo>
                  <a:lnTo>
                    <a:pt x="2491305" y="1567347"/>
                  </a:lnTo>
                  <a:lnTo>
                    <a:pt x="2490666" y="1567024"/>
                  </a:lnTo>
                  <a:lnTo>
                    <a:pt x="2489070" y="1567024"/>
                  </a:lnTo>
                  <a:lnTo>
                    <a:pt x="2487155" y="1567994"/>
                  </a:lnTo>
                  <a:lnTo>
                    <a:pt x="2484282" y="1569933"/>
                  </a:lnTo>
                  <a:lnTo>
                    <a:pt x="2476940" y="1575104"/>
                  </a:lnTo>
                  <a:lnTo>
                    <a:pt x="2469917" y="1579629"/>
                  </a:lnTo>
                  <a:lnTo>
                    <a:pt x="2462255" y="1584477"/>
                  </a:lnTo>
                  <a:lnTo>
                    <a:pt x="2454275" y="1587709"/>
                  </a:lnTo>
                  <a:lnTo>
                    <a:pt x="2449806" y="1589325"/>
                  </a:lnTo>
                  <a:lnTo>
                    <a:pt x="2445336" y="1590941"/>
                  </a:lnTo>
                  <a:lnTo>
                    <a:pt x="2440867" y="1591911"/>
                  </a:lnTo>
                  <a:lnTo>
                    <a:pt x="2435760" y="1592880"/>
                  </a:lnTo>
                  <a:lnTo>
                    <a:pt x="2430971" y="1593527"/>
                  </a:lnTo>
                  <a:lnTo>
                    <a:pt x="2425544" y="1593850"/>
                  </a:lnTo>
                  <a:lnTo>
                    <a:pt x="2420118" y="1593850"/>
                  </a:lnTo>
                  <a:lnTo>
                    <a:pt x="2414372" y="1593527"/>
                  </a:lnTo>
                  <a:lnTo>
                    <a:pt x="2409264" y="1593203"/>
                  </a:lnTo>
                  <a:lnTo>
                    <a:pt x="2405752" y="1592234"/>
                  </a:lnTo>
                  <a:lnTo>
                    <a:pt x="2402241" y="1591264"/>
                  </a:lnTo>
                  <a:lnTo>
                    <a:pt x="2399687" y="1589971"/>
                  </a:lnTo>
                  <a:lnTo>
                    <a:pt x="2397772" y="1589002"/>
                  </a:lnTo>
                  <a:lnTo>
                    <a:pt x="2396495" y="1587063"/>
                  </a:lnTo>
                  <a:lnTo>
                    <a:pt x="2395856" y="1585447"/>
                  </a:lnTo>
                  <a:lnTo>
                    <a:pt x="2395537" y="1583507"/>
                  </a:lnTo>
                  <a:lnTo>
                    <a:pt x="2395537" y="1581568"/>
                  </a:lnTo>
                  <a:lnTo>
                    <a:pt x="2396176" y="1579306"/>
                  </a:lnTo>
                  <a:lnTo>
                    <a:pt x="2397453" y="1577043"/>
                  </a:lnTo>
                  <a:lnTo>
                    <a:pt x="2398410" y="1574781"/>
                  </a:lnTo>
                  <a:lnTo>
                    <a:pt x="2402241" y="1570256"/>
                  </a:lnTo>
                  <a:lnTo>
                    <a:pt x="2406710" y="1565085"/>
                  </a:lnTo>
                  <a:lnTo>
                    <a:pt x="2412137" y="1560237"/>
                  </a:lnTo>
                  <a:lnTo>
                    <a:pt x="2417564" y="1555712"/>
                  </a:lnTo>
                  <a:lnTo>
                    <a:pt x="2428417" y="1547632"/>
                  </a:lnTo>
                  <a:lnTo>
                    <a:pt x="2436717" y="1541814"/>
                  </a:lnTo>
                  <a:lnTo>
                    <a:pt x="2439910" y="1539875"/>
                  </a:lnTo>
                  <a:close/>
                  <a:moveTo>
                    <a:pt x="2579046" y="1497966"/>
                  </a:moveTo>
                  <a:lnTo>
                    <a:pt x="2564773" y="1498283"/>
                  </a:lnTo>
                  <a:lnTo>
                    <a:pt x="2550817" y="1498918"/>
                  </a:lnTo>
                  <a:lnTo>
                    <a:pt x="2537179" y="1499553"/>
                  </a:lnTo>
                  <a:lnTo>
                    <a:pt x="2524174" y="1500823"/>
                  </a:lnTo>
                  <a:lnTo>
                    <a:pt x="2521002" y="1525271"/>
                  </a:lnTo>
                  <a:lnTo>
                    <a:pt x="2437584" y="1526223"/>
                  </a:lnTo>
                  <a:lnTo>
                    <a:pt x="2436950" y="1515746"/>
                  </a:lnTo>
                  <a:lnTo>
                    <a:pt x="2424579" y="1519556"/>
                  </a:lnTo>
                  <a:lnTo>
                    <a:pt x="2412527" y="1523366"/>
                  </a:lnTo>
                  <a:lnTo>
                    <a:pt x="2401108" y="1527493"/>
                  </a:lnTo>
                  <a:lnTo>
                    <a:pt x="2390324" y="1531938"/>
                  </a:lnTo>
                  <a:lnTo>
                    <a:pt x="2380491" y="1536383"/>
                  </a:lnTo>
                  <a:lnTo>
                    <a:pt x="2371610" y="1541146"/>
                  </a:lnTo>
                  <a:lnTo>
                    <a:pt x="2363046" y="1546226"/>
                  </a:lnTo>
                  <a:lnTo>
                    <a:pt x="2355434" y="1551306"/>
                  </a:lnTo>
                  <a:lnTo>
                    <a:pt x="2348773" y="1556703"/>
                  </a:lnTo>
                  <a:lnTo>
                    <a:pt x="2342747" y="1562101"/>
                  </a:lnTo>
                  <a:lnTo>
                    <a:pt x="2337672" y="1567181"/>
                  </a:lnTo>
                  <a:lnTo>
                    <a:pt x="2333549" y="1572896"/>
                  </a:lnTo>
                  <a:lnTo>
                    <a:pt x="2330377" y="1578293"/>
                  </a:lnTo>
                  <a:lnTo>
                    <a:pt x="2327522" y="1583691"/>
                  </a:lnTo>
                  <a:lnTo>
                    <a:pt x="2326888" y="1586548"/>
                  </a:lnTo>
                  <a:lnTo>
                    <a:pt x="2326253" y="1589406"/>
                  </a:lnTo>
                  <a:lnTo>
                    <a:pt x="2325619" y="1591946"/>
                  </a:lnTo>
                  <a:lnTo>
                    <a:pt x="2325619" y="1594803"/>
                  </a:lnTo>
                  <a:lnTo>
                    <a:pt x="2326253" y="1599248"/>
                  </a:lnTo>
                  <a:lnTo>
                    <a:pt x="2326888" y="1603376"/>
                  </a:lnTo>
                  <a:lnTo>
                    <a:pt x="2328474" y="1607821"/>
                  </a:lnTo>
                  <a:lnTo>
                    <a:pt x="2330694" y="1611948"/>
                  </a:lnTo>
                  <a:lnTo>
                    <a:pt x="2333231" y="1616393"/>
                  </a:lnTo>
                  <a:lnTo>
                    <a:pt x="2336403" y="1620521"/>
                  </a:lnTo>
                  <a:lnTo>
                    <a:pt x="2339892" y="1625283"/>
                  </a:lnTo>
                  <a:lnTo>
                    <a:pt x="2344650" y="1629411"/>
                  </a:lnTo>
                  <a:lnTo>
                    <a:pt x="2349090" y="1633538"/>
                  </a:lnTo>
                  <a:lnTo>
                    <a:pt x="2354165" y="1637666"/>
                  </a:lnTo>
                  <a:lnTo>
                    <a:pt x="2360192" y="1641793"/>
                  </a:lnTo>
                  <a:lnTo>
                    <a:pt x="2366535" y="1645603"/>
                  </a:lnTo>
                  <a:lnTo>
                    <a:pt x="2373513" y="1649096"/>
                  </a:lnTo>
                  <a:lnTo>
                    <a:pt x="2380491" y="1652906"/>
                  </a:lnTo>
                  <a:lnTo>
                    <a:pt x="2388104" y="1656716"/>
                  </a:lnTo>
                  <a:lnTo>
                    <a:pt x="2396350" y="1660208"/>
                  </a:lnTo>
                  <a:lnTo>
                    <a:pt x="2404914" y="1663383"/>
                  </a:lnTo>
                  <a:lnTo>
                    <a:pt x="2414112" y="1666876"/>
                  </a:lnTo>
                  <a:lnTo>
                    <a:pt x="2423311" y="1670051"/>
                  </a:lnTo>
                  <a:lnTo>
                    <a:pt x="2433143" y="1672908"/>
                  </a:lnTo>
                  <a:lnTo>
                    <a:pt x="2443293" y="1675448"/>
                  </a:lnTo>
                  <a:lnTo>
                    <a:pt x="2454077" y="1678306"/>
                  </a:lnTo>
                  <a:lnTo>
                    <a:pt x="2465179" y="1680846"/>
                  </a:lnTo>
                  <a:lnTo>
                    <a:pt x="2476280" y="1682751"/>
                  </a:lnTo>
                  <a:lnTo>
                    <a:pt x="2488016" y="1684973"/>
                  </a:lnTo>
                  <a:lnTo>
                    <a:pt x="2500068" y="1686561"/>
                  </a:lnTo>
                  <a:lnTo>
                    <a:pt x="2512439" y="1687831"/>
                  </a:lnTo>
                  <a:lnTo>
                    <a:pt x="2525126" y="1689101"/>
                  </a:lnTo>
                  <a:lnTo>
                    <a:pt x="2537813" y="1690053"/>
                  </a:lnTo>
                  <a:lnTo>
                    <a:pt x="2551452" y="1691006"/>
                  </a:lnTo>
                  <a:lnTo>
                    <a:pt x="2565090" y="1691323"/>
                  </a:lnTo>
                  <a:lnTo>
                    <a:pt x="2579046" y="1691323"/>
                  </a:lnTo>
                  <a:lnTo>
                    <a:pt x="2592685" y="1691323"/>
                  </a:lnTo>
                  <a:lnTo>
                    <a:pt x="2606324" y="1691006"/>
                  </a:lnTo>
                  <a:lnTo>
                    <a:pt x="2619328" y="1690053"/>
                  </a:lnTo>
                  <a:lnTo>
                    <a:pt x="2632650" y="1689101"/>
                  </a:lnTo>
                  <a:lnTo>
                    <a:pt x="2645337" y="1687831"/>
                  </a:lnTo>
                  <a:lnTo>
                    <a:pt x="2657390" y="1686561"/>
                  </a:lnTo>
                  <a:lnTo>
                    <a:pt x="2669443" y="1684973"/>
                  </a:lnTo>
                  <a:lnTo>
                    <a:pt x="2681496" y="1682751"/>
                  </a:lnTo>
                  <a:lnTo>
                    <a:pt x="2692597" y="1680846"/>
                  </a:lnTo>
                  <a:lnTo>
                    <a:pt x="2703698" y="1678306"/>
                  </a:lnTo>
                  <a:lnTo>
                    <a:pt x="2714165" y="1675448"/>
                  </a:lnTo>
                  <a:lnTo>
                    <a:pt x="2724315" y="1672908"/>
                  </a:lnTo>
                  <a:lnTo>
                    <a:pt x="2734465" y="1670051"/>
                  </a:lnTo>
                  <a:lnTo>
                    <a:pt x="2743663" y="1666876"/>
                  </a:lnTo>
                  <a:lnTo>
                    <a:pt x="2752861" y="1663383"/>
                  </a:lnTo>
                  <a:lnTo>
                    <a:pt x="2761425" y="1660208"/>
                  </a:lnTo>
                  <a:lnTo>
                    <a:pt x="2769355" y="1656716"/>
                  </a:lnTo>
                  <a:lnTo>
                    <a:pt x="2777284" y="1652906"/>
                  </a:lnTo>
                  <a:lnTo>
                    <a:pt x="2784262" y="1649096"/>
                  </a:lnTo>
                  <a:lnTo>
                    <a:pt x="2791240" y="1645603"/>
                  </a:lnTo>
                  <a:lnTo>
                    <a:pt x="2797584" y="1641793"/>
                  </a:lnTo>
                  <a:lnTo>
                    <a:pt x="2803293" y="1637666"/>
                  </a:lnTo>
                  <a:lnTo>
                    <a:pt x="2808368" y="1633538"/>
                  </a:lnTo>
                  <a:lnTo>
                    <a:pt x="2813443" y="1629411"/>
                  </a:lnTo>
                  <a:lnTo>
                    <a:pt x="2817566" y="1625283"/>
                  </a:lnTo>
                  <a:lnTo>
                    <a:pt x="2821055" y="1620521"/>
                  </a:lnTo>
                  <a:lnTo>
                    <a:pt x="2824544" y="1616393"/>
                  </a:lnTo>
                  <a:lnTo>
                    <a:pt x="2827082" y="1611948"/>
                  </a:lnTo>
                  <a:lnTo>
                    <a:pt x="2828985" y="1607821"/>
                  </a:lnTo>
                  <a:lnTo>
                    <a:pt x="2830571" y="1603376"/>
                  </a:lnTo>
                  <a:lnTo>
                    <a:pt x="2831839" y="1599248"/>
                  </a:lnTo>
                  <a:lnTo>
                    <a:pt x="2832157" y="1594803"/>
                  </a:lnTo>
                  <a:lnTo>
                    <a:pt x="2831839" y="1591628"/>
                  </a:lnTo>
                  <a:lnTo>
                    <a:pt x="2831205" y="1588771"/>
                  </a:lnTo>
                  <a:lnTo>
                    <a:pt x="2830571" y="1585596"/>
                  </a:lnTo>
                  <a:lnTo>
                    <a:pt x="2829302" y="1582738"/>
                  </a:lnTo>
                  <a:lnTo>
                    <a:pt x="2828350" y="1579563"/>
                  </a:lnTo>
                  <a:lnTo>
                    <a:pt x="2826447" y="1576706"/>
                  </a:lnTo>
                  <a:lnTo>
                    <a:pt x="2824544" y="1573213"/>
                  </a:lnTo>
                  <a:lnTo>
                    <a:pt x="2822324" y="1570356"/>
                  </a:lnTo>
                  <a:lnTo>
                    <a:pt x="2817566" y="1564323"/>
                  </a:lnTo>
                  <a:lnTo>
                    <a:pt x="2810905" y="1558608"/>
                  </a:lnTo>
                  <a:lnTo>
                    <a:pt x="2803928" y="1552576"/>
                  </a:lnTo>
                  <a:lnTo>
                    <a:pt x="2795681" y="1546861"/>
                  </a:lnTo>
                  <a:lnTo>
                    <a:pt x="2786165" y="1541146"/>
                  </a:lnTo>
                  <a:lnTo>
                    <a:pt x="2776016" y="1536066"/>
                  </a:lnTo>
                  <a:lnTo>
                    <a:pt x="2764914" y="1531303"/>
                  </a:lnTo>
                  <a:lnTo>
                    <a:pt x="2752861" y="1526223"/>
                  </a:lnTo>
                  <a:lnTo>
                    <a:pt x="2740174" y="1521778"/>
                  </a:lnTo>
                  <a:lnTo>
                    <a:pt x="2726535" y="1517333"/>
                  </a:lnTo>
                  <a:lnTo>
                    <a:pt x="2711945" y="1513523"/>
                  </a:lnTo>
                  <a:lnTo>
                    <a:pt x="2696720" y="1510031"/>
                  </a:lnTo>
                  <a:lnTo>
                    <a:pt x="2695769" y="1526223"/>
                  </a:lnTo>
                  <a:lnTo>
                    <a:pt x="2673883" y="1526223"/>
                  </a:lnTo>
                  <a:lnTo>
                    <a:pt x="2688474" y="1540511"/>
                  </a:lnTo>
                  <a:lnTo>
                    <a:pt x="2695452" y="1540511"/>
                  </a:lnTo>
                  <a:lnTo>
                    <a:pt x="2698624" y="1542416"/>
                  </a:lnTo>
                  <a:lnTo>
                    <a:pt x="2706870" y="1548131"/>
                  </a:lnTo>
                  <a:lnTo>
                    <a:pt x="2717972" y="1556068"/>
                  </a:lnTo>
                  <a:lnTo>
                    <a:pt x="2723046" y="1560513"/>
                  </a:lnTo>
                  <a:lnTo>
                    <a:pt x="2728439" y="1565276"/>
                  </a:lnTo>
                  <a:lnTo>
                    <a:pt x="2732879" y="1570356"/>
                  </a:lnTo>
                  <a:lnTo>
                    <a:pt x="2736685" y="1574801"/>
                  </a:lnTo>
                  <a:lnTo>
                    <a:pt x="2738271" y="1577023"/>
                  </a:lnTo>
                  <a:lnTo>
                    <a:pt x="2738905" y="1579246"/>
                  </a:lnTo>
                  <a:lnTo>
                    <a:pt x="2739540" y="1581468"/>
                  </a:lnTo>
                  <a:lnTo>
                    <a:pt x="2740174" y="1583373"/>
                  </a:lnTo>
                  <a:lnTo>
                    <a:pt x="2739540" y="1585278"/>
                  </a:lnTo>
                  <a:lnTo>
                    <a:pt x="2738905" y="1586866"/>
                  </a:lnTo>
                  <a:lnTo>
                    <a:pt x="2737320" y="1588771"/>
                  </a:lnTo>
                  <a:lnTo>
                    <a:pt x="2735417" y="1589723"/>
                  </a:lnTo>
                  <a:lnTo>
                    <a:pt x="2732879" y="1590993"/>
                  </a:lnTo>
                  <a:lnTo>
                    <a:pt x="2730024" y="1591946"/>
                  </a:lnTo>
                  <a:lnTo>
                    <a:pt x="2725901" y="1592898"/>
                  </a:lnTo>
                  <a:lnTo>
                    <a:pt x="2721143" y="1593216"/>
                  </a:lnTo>
                  <a:lnTo>
                    <a:pt x="2715117" y="1593533"/>
                  </a:lnTo>
                  <a:lnTo>
                    <a:pt x="2710042" y="1593533"/>
                  </a:lnTo>
                  <a:lnTo>
                    <a:pt x="2704650" y="1593216"/>
                  </a:lnTo>
                  <a:lnTo>
                    <a:pt x="2699575" y="1592581"/>
                  </a:lnTo>
                  <a:lnTo>
                    <a:pt x="2694500" y="1591628"/>
                  </a:lnTo>
                  <a:lnTo>
                    <a:pt x="2690060" y="1590676"/>
                  </a:lnTo>
                  <a:lnTo>
                    <a:pt x="2685619" y="1589088"/>
                  </a:lnTo>
                  <a:lnTo>
                    <a:pt x="2681496" y="1587501"/>
                  </a:lnTo>
                  <a:lnTo>
                    <a:pt x="2673566" y="1584326"/>
                  </a:lnTo>
                  <a:lnTo>
                    <a:pt x="2665954" y="1579563"/>
                  </a:lnTo>
                  <a:lnTo>
                    <a:pt x="2658659" y="1575118"/>
                  </a:lnTo>
                  <a:lnTo>
                    <a:pt x="2651681" y="1570038"/>
                  </a:lnTo>
                  <a:lnTo>
                    <a:pt x="2648826" y="1568133"/>
                  </a:lnTo>
                  <a:lnTo>
                    <a:pt x="2646606" y="1567181"/>
                  </a:lnTo>
                  <a:lnTo>
                    <a:pt x="2645337" y="1567181"/>
                  </a:lnTo>
                  <a:lnTo>
                    <a:pt x="2644386" y="1567498"/>
                  </a:lnTo>
                  <a:lnTo>
                    <a:pt x="2643434" y="1569403"/>
                  </a:lnTo>
                  <a:lnTo>
                    <a:pt x="2643117" y="1570356"/>
                  </a:lnTo>
                  <a:lnTo>
                    <a:pt x="2642165" y="1570673"/>
                  </a:lnTo>
                  <a:lnTo>
                    <a:pt x="2633602" y="1570356"/>
                  </a:lnTo>
                  <a:lnTo>
                    <a:pt x="2629161" y="1570038"/>
                  </a:lnTo>
                  <a:lnTo>
                    <a:pt x="2627258" y="1569403"/>
                  </a:lnTo>
                  <a:lnTo>
                    <a:pt x="2626306" y="1569086"/>
                  </a:lnTo>
                  <a:lnTo>
                    <a:pt x="2624720" y="1562101"/>
                  </a:lnTo>
                  <a:lnTo>
                    <a:pt x="2624086" y="1556386"/>
                  </a:lnTo>
                  <a:lnTo>
                    <a:pt x="2623452" y="1551941"/>
                  </a:lnTo>
                  <a:lnTo>
                    <a:pt x="2623135" y="1548131"/>
                  </a:lnTo>
                  <a:lnTo>
                    <a:pt x="2623452" y="1544003"/>
                  </a:lnTo>
                  <a:lnTo>
                    <a:pt x="2624086" y="1542733"/>
                  </a:lnTo>
                  <a:lnTo>
                    <a:pt x="2622817" y="1540511"/>
                  </a:lnTo>
                  <a:lnTo>
                    <a:pt x="2671029" y="1540511"/>
                  </a:lnTo>
                  <a:lnTo>
                    <a:pt x="2656439" y="1526223"/>
                  </a:lnTo>
                  <a:lnTo>
                    <a:pt x="2615839" y="1526223"/>
                  </a:lnTo>
                  <a:lnTo>
                    <a:pt x="2612033" y="1499236"/>
                  </a:lnTo>
                  <a:lnTo>
                    <a:pt x="2595857" y="1498283"/>
                  </a:lnTo>
                  <a:lnTo>
                    <a:pt x="2579046" y="1497966"/>
                  </a:lnTo>
                  <a:close/>
                  <a:moveTo>
                    <a:pt x="400303" y="1460500"/>
                  </a:moveTo>
                  <a:lnTo>
                    <a:pt x="487363" y="1590373"/>
                  </a:lnTo>
                  <a:lnTo>
                    <a:pt x="477269" y="1597025"/>
                  </a:lnTo>
                  <a:lnTo>
                    <a:pt x="390525" y="1467152"/>
                  </a:lnTo>
                  <a:lnTo>
                    <a:pt x="400303" y="1460500"/>
                  </a:lnTo>
                  <a:close/>
                  <a:moveTo>
                    <a:pt x="2575557" y="1210946"/>
                  </a:moveTo>
                  <a:lnTo>
                    <a:pt x="2570165" y="1211581"/>
                  </a:lnTo>
                  <a:lnTo>
                    <a:pt x="2565408" y="1211898"/>
                  </a:lnTo>
                  <a:lnTo>
                    <a:pt x="2561919" y="1211581"/>
                  </a:lnTo>
                  <a:lnTo>
                    <a:pt x="2558747" y="1211263"/>
                  </a:lnTo>
                  <a:lnTo>
                    <a:pt x="2527663" y="1469708"/>
                  </a:lnTo>
                  <a:lnTo>
                    <a:pt x="2540350" y="1468756"/>
                  </a:lnTo>
                  <a:lnTo>
                    <a:pt x="2553038" y="1468438"/>
                  </a:lnTo>
                  <a:lnTo>
                    <a:pt x="2565725" y="1468121"/>
                  </a:lnTo>
                  <a:lnTo>
                    <a:pt x="2579046" y="1467486"/>
                  </a:lnTo>
                  <a:lnTo>
                    <a:pt x="2593637" y="1468121"/>
                  </a:lnTo>
                  <a:lnTo>
                    <a:pt x="2608227" y="1468438"/>
                  </a:lnTo>
                  <a:lnTo>
                    <a:pt x="2575557" y="1210946"/>
                  </a:lnTo>
                  <a:close/>
                  <a:moveTo>
                    <a:pt x="309562" y="1149350"/>
                  </a:moveTo>
                  <a:lnTo>
                    <a:pt x="361753" y="1149350"/>
                  </a:lnTo>
                  <a:lnTo>
                    <a:pt x="369977" y="1155018"/>
                  </a:lnTo>
                  <a:lnTo>
                    <a:pt x="377884" y="1160685"/>
                  </a:lnTo>
                  <a:lnTo>
                    <a:pt x="381680" y="1164149"/>
                  </a:lnTo>
                  <a:lnTo>
                    <a:pt x="385476" y="1167298"/>
                  </a:lnTo>
                  <a:lnTo>
                    <a:pt x="388639" y="1170761"/>
                  </a:lnTo>
                  <a:lnTo>
                    <a:pt x="391169" y="1174225"/>
                  </a:lnTo>
                  <a:lnTo>
                    <a:pt x="392751" y="1177059"/>
                  </a:lnTo>
                  <a:lnTo>
                    <a:pt x="393700" y="1178633"/>
                  </a:lnTo>
                  <a:lnTo>
                    <a:pt x="393700" y="1180208"/>
                  </a:lnTo>
                  <a:lnTo>
                    <a:pt x="393067" y="1181467"/>
                  </a:lnTo>
                  <a:lnTo>
                    <a:pt x="392751" y="1182727"/>
                  </a:lnTo>
                  <a:lnTo>
                    <a:pt x="391802" y="1183671"/>
                  </a:lnTo>
                  <a:lnTo>
                    <a:pt x="390537" y="1184616"/>
                  </a:lnTo>
                  <a:lnTo>
                    <a:pt x="388639" y="1185561"/>
                  </a:lnTo>
                  <a:lnTo>
                    <a:pt x="386425" y="1186505"/>
                  </a:lnTo>
                  <a:lnTo>
                    <a:pt x="383578" y="1186820"/>
                  </a:lnTo>
                  <a:lnTo>
                    <a:pt x="380098" y="1187135"/>
                  </a:lnTo>
                  <a:lnTo>
                    <a:pt x="375986" y="1187450"/>
                  </a:lnTo>
                  <a:lnTo>
                    <a:pt x="372191" y="1187450"/>
                  </a:lnTo>
                  <a:lnTo>
                    <a:pt x="364599" y="1186820"/>
                  </a:lnTo>
                  <a:lnTo>
                    <a:pt x="357957" y="1185246"/>
                  </a:lnTo>
                  <a:lnTo>
                    <a:pt x="351631" y="1183042"/>
                  </a:lnTo>
                  <a:lnTo>
                    <a:pt x="345937" y="1180523"/>
                  </a:lnTo>
                  <a:lnTo>
                    <a:pt x="340244" y="1177374"/>
                  </a:lnTo>
                  <a:lnTo>
                    <a:pt x="335499" y="1174225"/>
                  </a:lnTo>
                  <a:lnTo>
                    <a:pt x="330122" y="1170761"/>
                  </a:lnTo>
                  <a:lnTo>
                    <a:pt x="328540" y="1169187"/>
                  </a:lnTo>
                  <a:lnTo>
                    <a:pt x="326959" y="1168557"/>
                  </a:lnTo>
                  <a:lnTo>
                    <a:pt x="325693" y="1168557"/>
                  </a:lnTo>
                  <a:lnTo>
                    <a:pt x="325061" y="1168872"/>
                  </a:lnTo>
                  <a:lnTo>
                    <a:pt x="324745" y="1170447"/>
                  </a:lnTo>
                  <a:lnTo>
                    <a:pt x="324112" y="1170761"/>
                  </a:lnTo>
                  <a:lnTo>
                    <a:pt x="323479" y="1171076"/>
                  </a:lnTo>
                  <a:lnTo>
                    <a:pt x="317469" y="1170761"/>
                  </a:lnTo>
                  <a:lnTo>
                    <a:pt x="313990" y="1170447"/>
                  </a:lnTo>
                  <a:lnTo>
                    <a:pt x="312409" y="1170132"/>
                  </a:lnTo>
                  <a:lnTo>
                    <a:pt x="311143" y="1164779"/>
                  </a:lnTo>
                  <a:lnTo>
                    <a:pt x="310511" y="1160685"/>
                  </a:lnTo>
                  <a:lnTo>
                    <a:pt x="309878" y="1155018"/>
                  </a:lnTo>
                  <a:lnTo>
                    <a:pt x="310511" y="1152184"/>
                  </a:lnTo>
                  <a:lnTo>
                    <a:pt x="310827" y="1150924"/>
                  </a:lnTo>
                  <a:lnTo>
                    <a:pt x="309562" y="1149350"/>
                  </a:lnTo>
                  <a:close/>
                  <a:moveTo>
                    <a:pt x="178239" y="1149350"/>
                  </a:moveTo>
                  <a:lnTo>
                    <a:pt x="230188" y="1149350"/>
                  </a:lnTo>
                  <a:lnTo>
                    <a:pt x="229550" y="1150924"/>
                  </a:lnTo>
                  <a:lnTo>
                    <a:pt x="229869" y="1152184"/>
                  </a:lnTo>
                  <a:lnTo>
                    <a:pt x="229869" y="1155018"/>
                  </a:lnTo>
                  <a:lnTo>
                    <a:pt x="229550" y="1160685"/>
                  </a:lnTo>
                  <a:lnTo>
                    <a:pt x="229232" y="1164779"/>
                  </a:lnTo>
                  <a:lnTo>
                    <a:pt x="227957" y="1170132"/>
                  </a:lnTo>
                  <a:lnTo>
                    <a:pt x="225726" y="1170447"/>
                  </a:lnTo>
                  <a:lnTo>
                    <a:pt x="222858" y="1170761"/>
                  </a:lnTo>
                  <a:lnTo>
                    <a:pt x="216802" y="1171076"/>
                  </a:lnTo>
                  <a:lnTo>
                    <a:pt x="215846" y="1170761"/>
                  </a:lnTo>
                  <a:lnTo>
                    <a:pt x="215527" y="1170447"/>
                  </a:lnTo>
                  <a:lnTo>
                    <a:pt x="214890" y="1168872"/>
                  </a:lnTo>
                  <a:lnTo>
                    <a:pt x="214571" y="1168557"/>
                  </a:lnTo>
                  <a:lnTo>
                    <a:pt x="213296" y="1168557"/>
                  </a:lnTo>
                  <a:lnTo>
                    <a:pt x="211703" y="1169187"/>
                  </a:lnTo>
                  <a:lnTo>
                    <a:pt x="209472" y="1170761"/>
                  </a:lnTo>
                  <a:lnTo>
                    <a:pt x="204691" y="1174225"/>
                  </a:lnTo>
                  <a:lnTo>
                    <a:pt x="199273" y="1177374"/>
                  </a:lnTo>
                  <a:lnTo>
                    <a:pt x="194174" y="1180523"/>
                  </a:lnTo>
                  <a:lnTo>
                    <a:pt x="188119" y="1183042"/>
                  </a:lnTo>
                  <a:lnTo>
                    <a:pt x="182063" y="1185246"/>
                  </a:lnTo>
                  <a:lnTo>
                    <a:pt x="175371" y="1186820"/>
                  </a:lnTo>
                  <a:lnTo>
                    <a:pt x="167722" y="1187450"/>
                  </a:lnTo>
                  <a:lnTo>
                    <a:pt x="163579" y="1187450"/>
                  </a:lnTo>
                  <a:lnTo>
                    <a:pt x="159435" y="1187135"/>
                  </a:lnTo>
                  <a:lnTo>
                    <a:pt x="155930" y="1186820"/>
                  </a:lnTo>
                  <a:lnTo>
                    <a:pt x="153380" y="1186505"/>
                  </a:lnTo>
                  <a:lnTo>
                    <a:pt x="151149" y="1185561"/>
                  </a:lnTo>
                  <a:lnTo>
                    <a:pt x="149237" y="1184616"/>
                  </a:lnTo>
                  <a:lnTo>
                    <a:pt x="147643" y="1183671"/>
                  </a:lnTo>
                  <a:lnTo>
                    <a:pt x="147006" y="1182727"/>
                  </a:lnTo>
                  <a:lnTo>
                    <a:pt x="146050" y="1181467"/>
                  </a:lnTo>
                  <a:lnTo>
                    <a:pt x="146050" y="1180208"/>
                  </a:lnTo>
                  <a:lnTo>
                    <a:pt x="146050" y="1178633"/>
                  </a:lnTo>
                  <a:lnTo>
                    <a:pt x="146368" y="1177059"/>
                  </a:lnTo>
                  <a:lnTo>
                    <a:pt x="148281" y="1174225"/>
                  </a:lnTo>
                  <a:lnTo>
                    <a:pt x="151149" y="1170761"/>
                  </a:lnTo>
                  <a:lnTo>
                    <a:pt x="154017" y="1167298"/>
                  </a:lnTo>
                  <a:lnTo>
                    <a:pt x="157842" y="1164149"/>
                  </a:lnTo>
                  <a:lnTo>
                    <a:pt x="161985" y="1160685"/>
                  </a:lnTo>
                  <a:lnTo>
                    <a:pt x="169634" y="1155018"/>
                  </a:lnTo>
                  <a:lnTo>
                    <a:pt x="178239" y="1149350"/>
                  </a:lnTo>
                  <a:close/>
                  <a:moveTo>
                    <a:pt x="1364001" y="1136650"/>
                  </a:moveTo>
                  <a:lnTo>
                    <a:pt x="1375444" y="1136650"/>
                  </a:lnTo>
                  <a:lnTo>
                    <a:pt x="1386888" y="1137285"/>
                  </a:lnTo>
                  <a:lnTo>
                    <a:pt x="1398332" y="1138872"/>
                  </a:lnTo>
                  <a:lnTo>
                    <a:pt x="1409457" y="1140777"/>
                  </a:lnTo>
                  <a:lnTo>
                    <a:pt x="1421219" y="1143000"/>
                  </a:lnTo>
                  <a:lnTo>
                    <a:pt x="1432663" y="1146175"/>
                  </a:lnTo>
                  <a:lnTo>
                    <a:pt x="1443788" y="1149032"/>
                  </a:lnTo>
                  <a:lnTo>
                    <a:pt x="1455232" y="1152842"/>
                  </a:lnTo>
                  <a:lnTo>
                    <a:pt x="1466040" y="1156652"/>
                  </a:lnTo>
                  <a:lnTo>
                    <a:pt x="1476848" y="1161097"/>
                  </a:lnTo>
                  <a:lnTo>
                    <a:pt x="1487338" y="1165542"/>
                  </a:lnTo>
                  <a:lnTo>
                    <a:pt x="1498146" y="1169987"/>
                  </a:lnTo>
                  <a:lnTo>
                    <a:pt x="1508318" y="1175067"/>
                  </a:lnTo>
                  <a:lnTo>
                    <a:pt x="1518490" y="1180147"/>
                  </a:lnTo>
                  <a:lnTo>
                    <a:pt x="1527709" y="1185545"/>
                  </a:lnTo>
                  <a:lnTo>
                    <a:pt x="1537245" y="1190942"/>
                  </a:lnTo>
                  <a:lnTo>
                    <a:pt x="1545828" y="1196022"/>
                  </a:lnTo>
                  <a:lnTo>
                    <a:pt x="1554410" y="1201420"/>
                  </a:lnTo>
                  <a:lnTo>
                    <a:pt x="1569987" y="1211897"/>
                  </a:lnTo>
                  <a:lnTo>
                    <a:pt x="1583020" y="1222057"/>
                  </a:lnTo>
                  <a:lnTo>
                    <a:pt x="1594463" y="1231265"/>
                  </a:lnTo>
                  <a:lnTo>
                    <a:pt x="1599231" y="1235710"/>
                  </a:lnTo>
                  <a:lnTo>
                    <a:pt x="1603046" y="1239837"/>
                  </a:lnTo>
                  <a:lnTo>
                    <a:pt x="1606543" y="1243330"/>
                  </a:lnTo>
                  <a:lnTo>
                    <a:pt x="1609086" y="1246822"/>
                  </a:lnTo>
                  <a:lnTo>
                    <a:pt x="1610993" y="1249997"/>
                  </a:lnTo>
                  <a:lnTo>
                    <a:pt x="1611947" y="1252220"/>
                  </a:lnTo>
                  <a:lnTo>
                    <a:pt x="1612582" y="1256347"/>
                  </a:lnTo>
                  <a:lnTo>
                    <a:pt x="1612900" y="1261427"/>
                  </a:lnTo>
                  <a:lnTo>
                    <a:pt x="1612900" y="1276985"/>
                  </a:lnTo>
                  <a:lnTo>
                    <a:pt x="1612582" y="1297305"/>
                  </a:lnTo>
                  <a:lnTo>
                    <a:pt x="1611311" y="1322387"/>
                  </a:lnTo>
                  <a:lnTo>
                    <a:pt x="1609404" y="1351280"/>
                  </a:lnTo>
                  <a:lnTo>
                    <a:pt x="1607178" y="1383347"/>
                  </a:lnTo>
                  <a:lnTo>
                    <a:pt x="1601774" y="1455102"/>
                  </a:lnTo>
                  <a:lnTo>
                    <a:pt x="1595099" y="1531937"/>
                  </a:lnTo>
                  <a:lnTo>
                    <a:pt x="1588106" y="1608772"/>
                  </a:lnTo>
                  <a:lnTo>
                    <a:pt x="1580159" y="1680845"/>
                  </a:lnTo>
                  <a:lnTo>
                    <a:pt x="1576344" y="1713230"/>
                  </a:lnTo>
                  <a:lnTo>
                    <a:pt x="1572847" y="1742122"/>
                  </a:lnTo>
                  <a:lnTo>
                    <a:pt x="1568397" y="1774825"/>
                  </a:lnTo>
                  <a:lnTo>
                    <a:pt x="1566172" y="1787842"/>
                  </a:lnTo>
                  <a:lnTo>
                    <a:pt x="1564265" y="1798955"/>
                  </a:lnTo>
                  <a:lnTo>
                    <a:pt x="1551232" y="1804035"/>
                  </a:lnTo>
                  <a:lnTo>
                    <a:pt x="1539152" y="1808162"/>
                  </a:lnTo>
                  <a:lnTo>
                    <a:pt x="1527073" y="1811655"/>
                  </a:lnTo>
                  <a:lnTo>
                    <a:pt x="1515947" y="1813877"/>
                  </a:lnTo>
                  <a:lnTo>
                    <a:pt x="1505775" y="1815465"/>
                  </a:lnTo>
                  <a:lnTo>
                    <a:pt x="1501325" y="1815782"/>
                  </a:lnTo>
                  <a:lnTo>
                    <a:pt x="1496874" y="1815782"/>
                  </a:lnTo>
                  <a:lnTo>
                    <a:pt x="1492742" y="1815782"/>
                  </a:lnTo>
                  <a:lnTo>
                    <a:pt x="1488609" y="1814830"/>
                  </a:lnTo>
                  <a:lnTo>
                    <a:pt x="1485113" y="1814195"/>
                  </a:lnTo>
                  <a:lnTo>
                    <a:pt x="1481934" y="1813242"/>
                  </a:lnTo>
                  <a:lnTo>
                    <a:pt x="1482888" y="1798955"/>
                  </a:lnTo>
                  <a:lnTo>
                    <a:pt x="1484159" y="1778952"/>
                  </a:lnTo>
                  <a:lnTo>
                    <a:pt x="1486384" y="1724025"/>
                  </a:lnTo>
                  <a:lnTo>
                    <a:pt x="1487338" y="1671637"/>
                  </a:lnTo>
                  <a:lnTo>
                    <a:pt x="1488927" y="1614487"/>
                  </a:lnTo>
                  <a:lnTo>
                    <a:pt x="1489881" y="1556067"/>
                  </a:lnTo>
                  <a:lnTo>
                    <a:pt x="1490199" y="1498600"/>
                  </a:lnTo>
                  <a:lnTo>
                    <a:pt x="1473033" y="1530667"/>
                  </a:lnTo>
                  <a:lnTo>
                    <a:pt x="1462543" y="1524952"/>
                  </a:lnTo>
                  <a:lnTo>
                    <a:pt x="1490199" y="1472882"/>
                  </a:lnTo>
                  <a:lnTo>
                    <a:pt x="1489881" y="1423035"/>
                  </a:lnTo>
                  <a:lnTo>
                    <a:pt x="1489245" y="1402080"/>
                  </a:lnTo>
                  <a:lnTo>
                    <a:pt x="1488609" y="1384300"/>
                  </a:lnTo>
                  <a:lnTo>
                    <a:pt x="1487974" y="1370012"/>
                  </a:lnTo>
                  <a:lnTo>
                    <a:pt x="1486702" y="1360170"/>
                  </a:lnTo>
                  <a:lnTo>
                    <a:pt x="1486066" y="1356677"/>
                  </a:lnTo>
                  <a:lnTo>
                    <a:pt x="1485113" y="1354455"/>
                  </a:lnTo>
                  <a:lnTo>
                    <a:pt x="1484477" y="1353502"/>
                  </a:lnTo>
                  <a:lnTo>
                    <a:pt x="1484159" y="1353502"/>
                  </a:lnTo>
                  <a:lnTo>
                    <a:pt x="1483841" y="1354137"/>
                  </a:lnTo>
                  <a:lnTo>
                    <a:pt x="1477166" y="1362392"/>
                  </a:lnTo>
                  <a:lnTo>
                    <a:pt x="1470808" y="1371282"/>
                  </a:lnTo>
                  <a:lnTo>
                    <a:pt x="1469537" y="1373505"/>
                  </a:lnTo>
                  <a:lnTo>
                    <a:pt x="1449192" y="1674812"/>
                  </a:lnTo>
                  <a:lnTo>
                    <a:pt x="1443788" y="1731962"/>
                  </a:lnTo>
                  <a:lnTo>
                    <a:pt x="1437431" y="1803400"/>
                  </a:lnTo>
                  <a:lnTo>
                    <a:pt x="1434252" y="1830705"/>
                  </a:lnTo>
                  <a:lnTo>
                    <a:pt x="1433934" y="1834515"/>
                  </a:lnTo>
                  <a:lnTo>
                    <a:pt x="1431709" y="1841817"/>
                  </a:lnTo>
                  <a:lnTo>
                    <a:pt x="1429166" y="1848485"/>
                  </a:lnTo>
                  <a:lnTo>
                    <a:pt x="1426623" y="1855152"/>
                  </a:lnTo>
                  <a:lnTo>
                    <a:pt x="1423126" y="1861820"/>
                  </a:lnTo>
                  <a:lnTo>
                    <a:pt x="1419630" y="1868805"/>
                  </a:lnTo>
                  <a:lnTo>
                    <a:pt x="1415815" y="1875155"/>
                  </a:lnTo>
                  <a:lnTo>
                    <a:pt x="1411683" y="1881822"/>
                  </a:lnTo>
                  <a:lnTo>
                    <a:pt x="1407232" y="1888172"/>
                  </a:lnTo>
                  <a:lnTo>
                    <a:pt x="1400557" y="1978660"/>
                  </a:lnTo>
                  <a:lnTo>
                    <a:pt x="1376398" y="2298382"/>
                  </a:lnTo>
                  <a:lnTo>
                    <a:pt x="1388795" y="2301557"/>
                  </a:lnTo>
                  <a:lnTo>
                    <a:pt x="1400875" y="2305050"/>
                  </a:lnTo>
                  <a:lnTo>
                    <a:pt x="1412954" y="2308225"/>
                  </a:lnTo>
                  <a:lnTo>
                    <a:pt x="1424080" y="2312035"/>
                  </a:lnTo>
                  <a:lnTo>
                    <a:pt x="1435524" y="2315845"/>
                  </a:lnTo>
                  <a:lnTo>
                    <a:pt x="1446014" y="2319972"/>
                  </a:lnTo>
                  <a:lnTo>
                    <a:pt x="1456504" y="2324100"/>
                  </a:lnTo>
                  <a:lnTo>
                    <a:pt x="1466358" y="2328545"/>
                  </a:lnTo>
                  <a:lnTo>
                    <a:pt x="1529298" y="2288857"/>
                  </a:lnTo>
                  <a:lnTo>
                    <a:pt x="1535656" y="2299017"/>
                  </a:lnTo>
                  <a:lnTo>
                    <a:pt x="1479073" y="2334895"/>
                  </a:lnTo>
                  <a:lnTo>
                    <a:pt x="1489881" y="2340610"/>
                  </a:lnTo>
                  <a:lnTo>
                    <a:pt x="1499417" y="2346325"/>
                  </a:lnTo>
                  <a:lnTo>
                    <a:pt x="1508954" y="2352675"/>
                  </a:lnTo>
                  <a:lnTo>
                    <a:pt x="1517536" y="2358707"/>
                  </a:lnTo>
                  <a:lnTo>
                    <a:pt x="1525483" y="2365057"/>
                  </a:lnTo>
                  <a:lnTo>
                    <a:pt x="1533112" y="2371725"/>
                  </a:lnTo>
                  <a:lnTo>
                    <a:pt x="1539788" y="2378710"/>
                  </a:lnTo>
                  <a:lnTo>
                    <a:pt x="1546146" y="2385695"/>
                  </a:lnTo>
                  <a:lnTo>
                    <a:pt x="1551867" y="2392997"/>
                  </a:lnTo>
                  <a:lnTo>
                    <a:pt x="1556636" y="2400300"/>
                  </a:lnTo>
                  <a:lnTo>
                    <a:pt x="1560768" y="2407920"/>
                  </a:lnTo>
                  <a:lnTo>
                    <a:pt x="1564265" y="2415857"/>
                  </a:lnTo>
                  <a:lnTo>
                    <a:pt x="1566808" y="2423477"/>
                  </a:lnTo>
                  <a:lnTo>
                    <a:pt x="1568715" y="2431732"/>
                  </a:lnTo>
                  <a:lnTo>
                    <a:pt x="1569987" y="2439670"/>
                  </a:lnTo>
                  <a:lnTo>
                    <a:pt x="1570304" y="2447925"/>
                  </a:lnTo>
                  <a:lnTo>
                    <a:pt x="1569987" y="2455545"/>
                  </a:lnTo>
                  <a:lnTo>
                    <a:pt x="1569033" y="2463165"/>
                  </a:lnTo>
                  <a:lnTo>
                    <a:pt x="1567126" y="2470785"/>
                  </a:lnTo>
                  <a:lnTo>
                    <a:pt x="1564900" y="2477770"/>
                  </a:lnTo>
                  <a:lnTo>
                    <a:pt x="1562040" y="2485390"/>
                  </a:lnTo>
                  <a:lnTo>
                    <a:pt x="1558225" y="2492057"/>
                  </a:lnTo>
                  <a:lnTo>
                    <a:pt x="1554093" y="2499360"/>
                  </a:lnTo>
                  <a:lnTo>
                    <a:pt x="1549324" y="2506027"/>
                  </a:lnTo>
                  <a:lnTo>
                    <a:pt x="1543920" y="2512695"/>
                  </a:lnTo>
                  <a:lnTo>
                    <a:pt x="1537881" y="2519362"/>
                  </a:lnTo>
                  <a:lnTo>
                    <a:pt x="1531523" y="2525712"/>
                  </a:lnTo>
                  <a:lnTo>
                    <a:pt x="1524212" y="2531745"/>
                  </a:lnTo>
                  <a:lnTo>
                    <a:pt x="1516901" y="2537778"/>
                  </a:lnTo>
                  <a:lnTo>
                    <a:pt x="1508636" y="2543810"/>
                  </a:lnTo>
                  <a:lnTo>
                    <a:pt x="1500053" y="2549208"/>
                  </a:lnTo>
                  <a:lnTo>
                    <a:pt x="1490517" y="2554923"/>
                  </a:lnTo>
                  <a:lnTo>
                    <a:pt x="1480980" y="2560320"/>
                  </a:lnTo>
                  <a:lnTo>
                    <a:pt x="1470808" y="2565083"/>
                  </a:lnTo>
                  <a:lnTo>
                    <a:pt x="1460318" y="2569845"/>
                  </a:lnTo>
                  <a:lnTo>
                    <a:pt x="1449192" y="2574608"/>
                  </a:lnTo>
                  <a:lnTo>
                    <a:pt x="1437749" y="2579053"/>
                  </a:lnTo>
                  <a:lnTo>
                    <a:pt x="1425669" y="2583180"/>
                  </a:lnTo>
                  <a:lnTo>
                    <a:pt x="1413272" y="2587308"/>
                  </a:lnTo>
                  <a:lnTo>
                    <a:pt x="1400557" y="2591118"/>
                  </a:lnTo>
                  <a:lnTo>
                    <a:pt x="1387206" y="2594293"/>
                  </a:lnTo>
                  <a:lnTo>
                    <a:pt x="1373855" y="2597785"/>
                  </a:lnTo>
                  <a:lnTo>
                    <a:pt x="1360186" y="2600960"/>
                  </a:lnTo>
                  <a:lnTo>
                    <a:pt x="1345882" y="2603500"/>
                  </a:lnTo>
                  <a:lnTo>
                    <a:pt x="1331259" y="2606040"/>
                  </a:lnTo>
                  <a:lnTo>
                    <a:pt x="1316319" y="2608263"/>
                  </a:lnTo>
                  <a:lnTo>
                    <a:pt x="1301061" y="2610168"/>
                  </a:lnTo>
                  <a:lnTo>
                    <a:pt x="1285802" y="2612073"/>
                  </a:lnTo>
                  <a:lnTo>
                    <a:pt x="1381166" y="2755265"/>
                  </a:lnTo>
                  <a:lnTo>
                    <a:pt x="1370994" y="2762250"/>
                  </a:lnTo>
                  <a:lnTo>
                    <a:pt x="1271816" y="2613343"/>
                  </a:lnTo>
                  <a:lnTo>
                    <a:pt x="1254968" y="2614613"/>
                  </a:lnTo>
                  <a:lnTo>
                    <a:pt x="1237167" y="2615565"/>
                  </a:lnTo>
                  <a:lnTo>
                    <a:pt x="1219366" y="2615883"/>
                  </a:lnTo>
                  <a:lnTo>
                    <a:pt x="1201246" y="2616200"/>
                  </a:lnTo>
                  <a:lnTo>
                    <a:pt x="1181856" y="2615883"/>
                  </a:lnTo>
                  <a:lnTo>
                    <a:pt x="1162465" y="2615565"/>
                  </a:lnTo>
                  <a:lnTo>
                    <a:pt x="1143710" y="2614295"/>
                  </a:lnTo>
                  <a:lnTo>
                    <a:pt x="1124955" y="2612708"/>
                  </a:lnTo>
                  <a:lnTo>
                    <a:pt x="1106836" y="2611120"/>
                  </a:lnTo>
                  <a:lnTo>
                    <a:pt x="1089035" y="2609215"/>
                  </a:lnTo>
                  <a:lnTo>
                    <a:pt x="1071870" y="2606358"/>
                  </a:lnTo>
                  <a:lnTo>
                    <a:pt x="1055022" y="2603500"/>
                  </a:lnTo>
                  <a:lnTo>
                    <a:pt x="1038492" y="2600008"/>
                  </a:lnTo>
                  <a:lnTo>
                    <a:pt x="1022598" y="2596833"/>
                  </a:lnTo>
                  <a:lnTo>
                    <a:pt x="1007022" y="2592705"/>
                  </a:lnTo>
                  <a:lnTo>
                    <a:pt x="992082" y="2588260"/>
                  </a:lnTo>
                  <a:lnTo>
                    <a:pt x="977777" y="2583498"/>
                  </a:lnTo>
                  <a:lnTo>
                    <a:pt x="963791" y="2578735"/>
                  </a:lnTo>
                  <a:lnTo>
                    <a:pt x="950757" y="2573338"/>
                  </a:lnTo>
                  <a:lnTo>
                    <a:pt x="937724" y="2568258"/>
                  </a:lnTo>
                  <a:lnTo>
                    <a:pt x="925645" y="2562225"/>
                  </a:lnTo>
                  <a:lnTo>
                    <a:pt x="914519" y="2556193"/>
                  </a:lnTo>
                  <a:lnTo>
                    <a:pt x="903711" y="2550160"/>
                  </a:lnTo>
                  <a:lnTo>
                    <a:pt x="893857" y="2543175"/>
                  </a:lnTo>
                  <a:lnTo>
                    <a:pt x="884321" y="2536508"/>
                  </a:lnTo>
                  <a:lnTo>
                    <a:pt x="875738" y="2529523"/>
                  </a:lnTo>
                  <a:lnTo>
                    <a:pt x="867473" y="2522220"/>
                  </a:lnTo>
                  <a:lnTo>
                    <a:pt x="860162" y="2514600"/>
                  </a:lnTo>
                  <a:lnTo>
                    <a:pt x="853804" y="2506662"/>
                  </a:lnTo>
                  <a:lnTo>
                    <a:pt x="848400" y="2499042"/>
                  </a:lnTo>
                  <a:lnTo>
                    <a:pt x="843632" y="2491105"/>
                  </a:lnTo>
                  <a:lnTo>
                    <a:pt x="839500" y="2482850"/>
                  </a:lnTo>
                  <a:lnTo>
                    <a:pt x="836639" y="2473960"/>
                  </a:lnTo>
                  <a:lnTo>
                    <a:pt x="834414" y="2465387"/>
                  </a:lnTo>
                  <a:lnTo>
                    <a:pt x="833460" y="2461260"/>
                  </a:lnTo>
                  <a:lnTo>
                    <a:pt x="832824" y="2456815"/>
                  </a:lnTo>
                  <a:lnTo>
                    <a:pt x="832506" y="2452370"/>
                  </a:lnTo>
                  <a:lnTo>
                    <a:pt x="832506" y="2447925"/>
                  </a:lnTo>
                  <a:lnTo>
                    <a:pt x="832824" y="2440305"/>
                  </a:lnTo>
                  <a:lnTo>
                    <a:pt x="833460" y="2432685"/>
                  </a:lnTo>
                  <a:lnTo>
                    <a:pt x="835367" y="2425700"/>
                  </a:lnTo>
                  <a:lnTo>
                    <a:pt x="837592" y="2418397"/>
                  </a:lnTo>
                  <a:lnTo>
                    <a:pt x="840453" y="2411412"/>
                  </a:lnTo>
                  <a:lnTo>
                    <a:pt x="844268" y="2404110"/>
                  </a:lnTo>
                  <a:lnTo>
                    <a:pt x="847765" y="2397442"/>
                  </a:lnTo>
                  <a:lnTo>
                    <a:pt x="852851" y="2390775"/>
                  </a:lnTo>
                  <a:lnTo>
                    <a:pt x="857937" y="2384107"/>
                  </a:lnTo>
                  <a:lnTo>
                    <a:pt x="863659" y="2377757"/>
                  </a:lnTo>
                  <a:lnTo>
                    <a:pt x="870016" y="2371407"/>
                  </a:lnTo>
                  <a:lnTo>
                    <a:pt x="877009" y="2365375"/>
                  </a:lnTo>
                  <a:lnTo>
                    <a:pt x="884321" y="2359342"/>
                  </a:lnTo>
                  <a:lnTo>
                    <a:pt x="892268" y="2353945"/>
                  </a:lnTo>
                  <a:lnTo>
                    <a:pt x="900533" y="2348230"/>
                  </a:lnTo>
                  <a:lnTo>
                    <a:pt x="909115" y="2342515"/>
                  </a:lnTo>
                  <a:lnTo>
                    <a:pt x="921513" y="2335847"/>
                  </a:lnTo>
                  <a:lnTo>
                    <a:pt x="934546" y="2329497"/>
                  </a:lnTo>
                  <a:lnTo>
                    <a:pt x="947897" y="2323465"/>
                  </a:lnTo>
                  <a:lnTo>
                    <a:pt x="962201" y="2317750"/>
                  </a:lnTo>
                  <a:lnTo>
                    <a:pt x="957751" y="2310765"/>
                  </a:lnTo>
                  <a:lnTo>
                    <a:pt x="915791" y="2248217"/>
                  </a:lnTo>
                  <a:lnTo>
                    <a:pt x="925645" y="2241232"/>
                  </a:lnTo>
                  <a:lnTo>
                    <a:pt x="969194" y="2306002"/>
                  </a:lnTo>
                  <a:lnTo>
                    <a:pt x="974281" y="2313622"/>
                  </a:lnTo>
                  <a:lnTo>
                    <a:pt x="984453" y="2310130"/>
                  </a:lnTo>
                  <a:lnTo>
                    <a:pt x="994625" y="2306637"/>
                  </a:lnTo>
                  <a:lnTo>
                    <a:pt x="1005115" y="2303780"/>
                  </a:lnTo>
                  <a:lnTo>
                    <a:pt x="1016241" y="2300922"/>
                  </a:lnTo>
                  <a:lnTo>
                    <a:pt x="1035949" y="2296160"/>
                  </a:lnTo>
                  <a:lnTo>
                    <a:pt x="1004797" y="1881505"/>
                  </a:lnTo>
                  <a:lnTo>
                    <a:pt x="998439" y="1871980"/>
                  </a:lnTo>
                  <a:lnTo>
                    <a:pt x="992718" y="1862455"/>
                  </a:lnTo>
                  <a:lnTo>
                    <a:pt x="988903" y="1856105"/>
                  </a:lnTo>
                  <a:lnTo>
                    <a:pt x="985724" y="1849120"/>
                  </a:lnTo>
                  <a:lnTo>
                    <a:pt x="982545" y="1842135"/>
                  </a:lnTo>
                  <a:lnTo>
                    <a:pt x="980002" y="1835150"/>
                  </a:lnTo>
                  <a:lnTo>
                    <a:pt x="979685" y="1830705"/>
                  </a:lnTo>
                  <a:lnTo>
                    <a:pt x="976506" y="1798955"/>
                  </a:lnTo>
                  <a:lnTo>
                    <a:pt x="968559" y="1715452"/>
                  </a:lnTo>
                  <a:lnTo>
                    <a:pt x="963791" y="1658620"/>
                  </a:lnTo>
                  <a:lnTo>
                    <a:pt x="958704" y="1594485"/>
                  </a:lnTo>
                  <a:lnTo>
                    <a:pt x="943128" y="1365567"/>
                  </a:lnTo>
                  <a:lnTo>
                    <a:pt x="939950" y="1363027"/>
                  </a:lnTo>
                  <a:lnTo>
                    <a:pt x="937089" y="1360487"/>
                  </a:lnTo>
                  <a:lnTo>
                    <a:pt x="930731" y="1354137"/>
                  </a:lnTo>
                  <a:lnTo>
                    <a:pt x="930413" y="1353502"/>
                  </a:lnTo>
                  <a:lnTo>
                    <a:pt x="930095" y="1354137"/>
                  </a:lnTo>
                  <a:lnTo>
                    <a:pt x="929460" y="1355725"/>
                  </a:lnTo>
                  <a:lnTo>
                    <a:pt x="928824" y="1358900"/>
                  </a:lnTo>
                  <a:lnTo>
                    <a:pt x="928506" y="1363345"/>
                  </a:lnTo>
                  <a:lnTo>
                    <a:pt x="928188" y="1376997"/>
                  </a:lnTo>
                  <a:lnTo>
                    <a:pt x="928188" y="1395095"/>
                  </a:lnTo>
                  <a:lnTo>
                    <a:pt x="928506" y="1417320"/>
                  </a:lnTo>
                  <a:lnTo>
                    <a:pt x="928824" y="1442720"/>
                  </a:lnTo>
                  <a:lnTo>
                    <a:pt x="930731" y="1502092"/>
                  </a:lnTo>
                  <a:lnTo>
                    <a:pt x="933274" y="1568450"/>
                  </a:lnTo>
                  <a:lnTo>
                    <a:pt x="936453" y="1636077"/>
                  </a:lnTo>
                  <a:lnTo>
                    <a:pt x="939632" y="1699895"/>
                  </a:lnTo>
                  <a:lnTo>
                    <a:pt x="942811" y="1755140"/>
                  </a:lnTo>
                  <a:lnTo>
                    <a:pt x="945036" y="1791652"/>
                  </a:lnTo>
                  <a:lnTo>
                    <a:pt x="946943" y="1815465"/>
                  </a:lnTo>
                  <a:lnTo>
                    <a:pt x="938996" y="1815782"/>
                  </a:lnTo>
                  <a:lnTo>
                    <a:pt x="929142" y="1815782"/>
                  </a:lnTo>
                  <a:lnTo>
                    <a:pt x="918016" y="1815782"/>
                  </a:lnTo>
                  <a:lnTo>
                    <a:pt x="904983" y="1814512"/>
                  </a:lnTo>
                  <a:lnTo>
                    <a:pt x="898625" y="1813877"/>
                  </a:lnTo>
                  <a:lnTo>
                    <a:pt x="891950" y="1812607"/>
                  </a:lnTo>
                  <a:lnTo>
                    <a:pt x="884639" y="1811337"/>
                  </a:lnTo>
                  <a:lnTo>
                    <a:pt x="877963" y="1809115"/>
                  </a:lnTo>
                  <a:lnTo>
                    <a:pt x="870970" y="1806575"/>
                  </a:lnTo>
                  <a:lnTo>
                    <a:pt x="863659" y="1804035"/>
                  </a:lnTo>
                  <a:lnTo>
                    <a:pt x="856983" y="1800542"/>
                  </a:lnTo>
                  <a:lnTo>
                    <a:pt x="849990" y="1797050"/>
                  </a:lnTo>
                  <a:lnTo>
                    <a:pt x="847765" y="1783397"/>
                  </a:lnTo>
                  <a:lnTo>
                    <a:pt x="845222" y="1766887"/>
                  </a:lnTo>
                  <a:lnTo>
                    <a:pt x="842996" y="1747520"/>
                  </a:lnTo>
                  <a:lnTo>
                    <a:pt x="840453" y="1725930"/>
                  </a:lnTo>
                  <a:lnTo>
                    <a:pt x="837592" y="1697672"/>
                  </a:lnTo>
                  <a:lnTo>
                    <a:pt x="834732" y="1666875"/>
                  </a:lnTo>
                  <a:lnTo>
                    <a:pt x="829010" y="1599565"/>
                  </a:lnTo>
                  <a:lnTo>
                    <a:pt x="824242" y="1529080"/>
                  </a:lnTo>
                  <a:lnTo>
                    <a:pt x="820109" y="1460182"/>
                  </a:lnTo>
                  <a:lnTo>
                    <a:pt x="816612" y="1395730"/>
                  </a:lnTo>
                  <a:lnTo>
                    <a:pt x="815659" y="1367155"/>
                  </a:lnTo>
                  <a:lnTo>
                    <a:pt x="814705" y="1341120"/>
                  </a:lnTo>
                  <a:lnTo>
                    <a:pt x="814387" y="1318895"/>
                  </a:lnTo>
                  <a:lnTo>
                    <a:pt x="814387" y="1300480"/>
                  </a:lnTo>
                  <a:lnTo>
                    <a:pt x="814705" y="1286827"/>
                  </a:lnTo>
                  <a:lnTo>
                    <a:pt x="815023" y="1281747"/>
                  </a:lnTo>
                  <a:lnTo>
                    <a:pt x="815659" y="1277937"/>
                  </a:lnTo>
                  <a:lnTo>
                    <a:pt x="816295" y="1270635"/>
                  </a:lnTo>
                  <a:lnTo>
                    <a:pt x="818202" y="1263332"/>
                  </a:lnTo>
                  <a:lnTo>
                    <a:pt x="820427" y="1256347"/>
                  </a:lnTo>
                  <a:lnTo>
                    <a:pt x="823288" y="1249362"/>
                  </a:lnTo>
                  <a:lnTo>
                    <a:pt x="827102" y="1242695"/>
                  </a:lnTo>
                  <a:lnTo>
                    <a:pt x="831553" y="1236345"/>
                  </a:lnTo>
                  <a:lnTo>
                    <a:pt x="836957" y="1229995"/>
                  </a:lnTo>
                  <a:lnTo>
                    <a:pt x="842679" y="1223962"/>
                  </a:lnTo>
                  <a:lnTo>
                    <a:pt x="849036" y="1218247"/>
                  </a:lnTo>
                  <a:lnTo>
                    <a:pt x="856029" y="1212532"/>
                  </a:lnTo>
                  <a:lnTo>
                    <a:pt x="863659" y="1207452"/>
                  </a:lnTo>
                  <a:lnTo>
                    <a:pt x="871606" y="1202055"/>
                  </a:lnTo>
                  <a:lnTo>
                    <a:pt x="879870" y="1197292"/>
                  </a:lnTo>
                  <a:lnTo>
                    <a:pt x="888771" y="1192847"/>
                  </a:lnTo>
                  <a:lnTo>
                    <a:pt x="897990" y="1188085"/>
                  </a:lnTo>
                  <a:lnTo>
                    <a:pt x="907844" y="1183640"/>
                  </a:lnTo>
                  <a:lnTo>
                    <a:pt x="917380" y="1179512"/>
                  </a:lnTo>
                  <a:lnTo>
                    <a:pt x="928188" y="1175385"/>
                  </a:lnTo>
                  <a:lnTo>
                    <a:pt x="938360" y="1171575"/>
                  </a:lnTo>
                  <a:lnTo>
                    <a:pt x="949168" y="1168400"/>
                  </a:lnTo>
                  <a:lnTo>
                    <a:pt x="971420" y="1161415"/>
                  </a:lnTo>
                  <a:lnTo>
                    <a:pt x="993989" y="1155382"/>
                  </a:lnTo>
                  <a:lnTo>
                    <a:pt x="1016876" y="1150302"/>
                  </a:lnTo>
                  <a:lnTo>
                    <a:pt x="1040399" y="1145540"/>
                  </a:lnTo>
                  <a:lnTo>
                    <a:pt x="1063287" y="1141412"/>
                  </a:lnTo>
                  <a:lnTo>
                    <a:pt x="1085856" y="1138237"/>
                  </a:lnTo>
                  <a:lnTo>
                    <a:pt x="1090942" y="1137920"/>
                  </a:lnTo>
                  <a:lnTo>
                    <a:pt x="1096346" y="1138237"/>
                  </a:lnTo>
                  <a:lnTo>
                    <a:pt x="1169776" y="1409700"/>
                  </a:lnTo>
                  <a:lnTo>
                    <a:pt x="1171366" y="1398587"/>
                  </a:lnTo>
                  <a:lnTo>
                    <a:pt x="1196796" y="1212532"/>
                  </a:lnTo>
                  <a:lnTo>
                    <a:pt x="1189803" y="1194117"/>
                  </a:lnTo>
                  <a:lnTo>
                    <a:pt x="1203472" y="1169670"/>
                  </a:lnTo>
                  <a:lnTo>
                    <a:pt x="1235895" y="1169670"/>
                  </a:lnTo>
                  <a:lnTo>
                    <a:pt x="1249246" y="1194117"/>
                  </a:lnTo>
                  <a:lnTo>
                    <a:pt x="1242889" y="1216025"/>
                  </a:lnTo>
                  <a:lnTo>
                    <a:pt x="1265776" y="1412557"/>
                  </a:lnTo>
                  <a:lnTo>
                    <a:pt x="1325855" y="1146810"/>
                  </a:lnTo>
                  <a:lnTo>
                    <a:pt x="1332849" y="1143317"/>
                  </a:lnTo>
                  <a:lnTo>
                    <a:pt x="1337935" y="1141095"/>
                  </a:lnTo>
                  <a:lnTo>
                    <a:pt x="1341113" y="1139190"/>
                  </a:lnTo>
                  <a:lnTo>
                    <a:pt x="1341749" y="1138555"/>
                  </a:lnTo>
                  <a:lnTo>
                    <a:pt x="1341749" y="1138237"/>
                  </a:lnTo>
                  <a:lnTo>
                    <a:pt x="1352557" y="1136967"/>
                  </a:lnTo>
                  <a:lnTo>
                    <a:pt x="1364001" y="1136650"/>
                  </a:lnTo>
                  <a:close/>
                  <a:moveTo>
                    <a:pt x="276860" y="1112205"/>
                  </a:moveTo>
                  <a:lnTo>
                    <a:pt x="257810" y="1112523"/>
                  </a:lnTo>
                  <a:lnTo>
                    <a:pt x="239395" y="1114113"/>
                  </a:lnTo>
                  <a:lnTo>
                    <a:pt x="236537" y="1138913"/>
                  </a:lnTo>
                  <a:lnTo>
                    <a:pt x="176212" y="1139866"/>
                  </a:lnTo>
                  <a:lnTo>
                    <a:pt x="175260" y="1124923"/>
                  </a:lnTo>
                  <a:lnTo>
                    <a:pt x="166687" y="1127784"/>
                  </a:lnTo>
                  <a:lnTo>
                    <a:pt x="158432" y="1130328"/>
                  </a:lnTo>
                  <a:lnTo>
                    <a:pt x="151130" y="1132872"/>
                  </a:lnTo>
                  <a:lnTo>
                    <a:pt x="143827" y="1136051"/>
                  </a:lnTo>
                  <a:lnTo>
                    <a:pt x="137160" y="1138913"/>
                  </a:lnTo>
                  <a:lnTo>
                    <a:pt x="130810" y="1142410"/>
                  </a:lnTo>
                  <a:lnTo>
                    <a:pt x="125095" y="1145271"/>
                  </a:lnTo>
                  <a:lnTo>
                    <a:pt x="119697" y="1148769"/>
                  </a:lnTo>
                  <a:lnTo>
                    <a:pt x="115252" y="1152584"/>
                  </a:lnTo>
                  <a:lnTo>
                    <a:pt x="111125" y="1155763"/>
                  </a:lnTo>
                  <a:lnTo>
                    <a:pt x="107315" y="1159261"/>
                  </a:lnTo>
                  <a:lnTo>
                    <a:pt x="104457" y="1163076"/>
                  </a:lnTo>
                  <a:lnTo>
                    <a:pt x="102235" y="1166891"/>
                  </a:lnTo>
                  <a:lnTo>
                    <a:pt x="100647" y="1170071"/>
                  </a:lnTo>
                  <a:lnTo>
                    <a:pt x="99377" y="1173886"/>
                  </a:lnTo>
                  <a:lnTo>
                    <a:pt x="99060" y="1177384"/>
                  </a:lnTo>
                  <a:lnTo>
                    <a:pt x="99377" y="1180245"/>
                  </a:lnTo>
                  <a:lnTo>
                    <a:pt x="100330" y="1183425"/>
                  </a:lnTo>
                  <a:lnTo>
                    <a:pt x="101282" y="1186286"/>
                  </a:lnTo>
                  <a:lnTo>
                    <a:pt x="102870" y="1189148"/>
                  </a:lnTo>
                  <a:lnTo>
                    <a:pt x="104775" y="1192009"/>
                  </a:lnTo>
                  <a:lnTo>
                    <a:pt x="106997" y="1195188"/>
                  </a:lnTo>
                  <a:lnTo>
                    <a:pt x="109537" y="1197732"/>
                  </a:lnTo>
                  <a:lnTo>
                    <a:pt x="112712" y="1200593"/>
                  </a:lnTo>
                  <a:lnTo>
                    <a:pt x="116205" y="1203455"/>
                  </a:lnTo>
                  <a:lnTo>
                    <a:pt x="119697" y="1206316"/>
                  </a:lnTo>
                  <a:lnTo>
                    <a:pt x="124460" y="1208860"/>
                  </a:lnTo>
                  <a:lnTo>
                    <a:pt x="128905" y="1211721"/>
                  </a:lnTo>
                  <a:lnTo>
                    <a:pt x="138747" y="1216809"/>
                  </a:lnTo>
                  <a:lnTo>
                    <a:pt x="149860" y="1221896"/>
                  </a:lnTo>
                  <a:lnTo>
                    <a:pt x="162242" y="1226347"/>
                  </a:lnTo>
                  <a:lnTo>
                    <a:pt x="175895" y="1230162"/>
                  </a:lnTo>
                  <a:lnTo>
                    <a:pt x="190500" y="1233977"/>
                  </a:lnTo>
                  <a:lnTo>
                    <a:pt x="206375" y="1236839"/>
                  </a:lnTo>
                  <a:lnTo>
                    <a:pt x="222885" y="1239383"/>
                  </a:lnTo>
                  <a:lnTo>
                    <a:pt x="240030" y="1241290"/>
                  </a:lnTo>
                  <a:lnTo>
                    <a:pt x="258127" y="1242562"/>
                  </a:lnTo>
                  <a:lnTo>
                    <a:pt x="276860" y="1242880"/>
                  </a:lnTo>
                  <a:lnTo>
                    <a:pt x="295910" y="1242562"/>
                  </a:lnTo>
                  <a:lnTo>
                    <a:pt x="313690" y="1241290"/>
                  </a:lnTo>
                  <a:lnTo>
                    <a:pt x="331153" y="1239383"/>
                  </a:lnTo>
                  <a:lnTo>
                    <a:pt x="347663" y="1236839"/>
                  </a:lnTo>
                  <a:lnTo>
                    <a:pt x="363220" y="1233977"/>
                  </a:lnTo>
                  <a:lnTo>
                    <a:pt x="377825" y="1230162"/>
                  </a:lnTo>
                  <a:lnTo>
                    <a:pt x="391160" y="1226347"/>
                  </a:lnTo>
                  <a:lnTo>
                    <a:pt x="403860" y="1221896"/>
                  </a:lnTo>
                  <a:lnTo>
                    <a:pt x="414973" y="1216809"/>
                  </a:lnTo>
                  <a:lnTo>
                    <a:pt x="425133" y="1211721"/>
                  </a:lnTo>
                  <a:lnTo>
                    <a:pt x="429578" y="1208860"/>
                  </a:lnTo>
                  <a:lnTo>
                    <a:pt x="433705" y="1206316"/>
                  </a:lnTo>
                  <a:lnTo>
                    <a:pt x="437515" y="1203455"/>
                  </a:lnTo>
                  <a:lnTo>
                    <a:pt x="441008" y="1200593"/>
                  </a:lnTo>
                  <a:lnTo>
                    <a:pt x="444183" y="1197732"/>
                  </a:lnTo>
                  <a:lnTo>
                    <a:pt x="447040" y="1195188"/>
                  </a:lnTo>
                  <a:lnTo>
                    <a:pt x="449263" y="1192009"/>
                  </a:lnTo>
                  <a:lnTo>
                    <a:pt x="451168" y="1189148"/>
                  </a:lnTo>
                  <a:lnTo>
                    <a:pt x="452438" y="1186286"/>
                  </a:lnTo>
                  <a:lnTo>
                    <a:pt x="453708" y="1183425"/>
                  </a:lnTo>
                  <a:lnTo>
                    <a:pt x="454343" y="1180245"/>
                  </a:lnTo>
                  <a:lnTo>
                    <a:pt x="454343" y="1177384"/>
                  </a:lnTo>
                  <a:lnTo>
                    <a:pt x="454025" y="1173568"/>
                  </a:lnTo>
                  <a:lnTo>
                    <a:pt x="453073" y="1169435"/>
                  </a:lnTo>
                  <a:lnTo>
                    <a:pt x="450850" y="1165620"/>
                  </a:lnTo>
                  <a:lnTo>
                    <a:pt x="447993" y="1161486"/>
                  </a:lnTo>
                  <a:lnTo>
                    <a:pt x="444183" y="1157671"/>
                  </a:lnTo>
                  <a:lnTo>
                    <a:pt x="440055" y="1153538"/>
                  </a:lnTo>
                  <a:lnTo>
                    <a:pt x="435293" y="1149723"/>
                  </a:lnTo>
                  <a:lnTo>
                    <a:pt x="429578" y="1146225"/>
                  </a:lnTo>
                  <a:lnTo>
                    <a:pt x="423228" y="1142728"/>
                  </a:lnTo>
                  <a:lnTo>
                    <a:pt x="416560" y="1138913"/>
                  </a:lnTo>
                  <a:lnTo>
                    <a:pt x="408940" y="1135415"/>
                  </a:lnTo>
                  <a:lnTo>
                    <a:pt x="400685" y="1132554"/>
                  </a:lnTo>
                  <a:lnTo>
                    <a:pt x="392113" y="1129692"/>
                  </a:lnTo>
                  <a:lnTo>
                    <a:pt x="382905" y="1126513"/>
                  </a:lnTo>
                  <a:lnTo>
                    <a:pt x="373380" y="1123969"/>
                  </a:lnTo>
                  <a:lnTo>
                    <a:pt x="363220" y="1121744"/>
                  </a:lnTo>
                  <a:lnTo>
                    <a:pt x="361633" y="1139866"/>
                  </a:lnTo>
                  <a:lnTo>
                    <a:pt x="304165" y="1139866"/>
                  </a:lnTo>
                  <a:lnTo>
                    <a:pt x="300673" y="1113477"/>
                  </a:lnTo>
                  <a:lnTo>
                    <a:pt x="288925" y="1112523"/>
                  </a:lnTo>
                  <a:lnTo>
                    <a:pt x="276860" y="1112205"/>
                  </a:lnTo>
                  <a:close/>
                  <a:moveTo>
                    <a:pt x="1696009" y="1087438"/>
                  </a:moveTo>
                  <a:lnTo>
                    <a:pt x="1706562" y="1093141"/>
                  </a:lnTo>
                  <a:lnTo>
                    <a:pt x="1628215" y="1238251"/>
                  </a:lnTo>
                  <a:lnTo>
                    <a:pt x="1617662" y="1232865"/>
                  </a:lnTo>
                  <a:lnTo>
                    <a:pt x="1696009" y="1087438"/>
                  </a:lnTo>
                  <a:close/>
                  <a:moveTo>
                    <a:pt x="2290762" y="1082675"/>
                  </a:moveTo>
                  <a:lnTo>
                    <a:pt x="2349183" y="1093734"/>
                  </a:lnTo>
                  <a:lnTo>
                    <a:pt x="2351088" y="1094049"/>
                  </a:lnTo>
                  <a:lnTo>
                    <a:pt x="2352993" y="1095313"/>
                  </a:lnTo>
                  <a:lnTo>
                    <a:pt x="2354580" y="1096893"/>
                  </a:lnTo>
                  <a:lnTo>
                    <a:pt x="2356168" y="1098473"/>
                  </a:lnTo>
                  <a:lnTo>
                    <a:pt x="2357438" y="1101001"/>
                  </a:lnTo>
                  <a:lnTo>
                    <a:pt x="2358708" y="1103528"/>
                  </a:lnTo>
                  <a:lnTo>
                    <a:pt x="2360613" y="1109848"/>
                  </a:lnTo>
                  <a:lnTo>
                    <a:pt x="2362200" y="1116483"/>
                  </a:lnTo>
                  <a:lnTo>
                    <a:pt x="2363470" y="1124066"/>
                  </a:lnTo>
                  <a:lnTo>
                    <a:pt x="2365058" y="1138600"/>
                  </a:lnTo>
                  <a:lnTo>
                    <a:pt x="2365375" y="1141760"/>
                  </a:lnTo>
                  <a:lnTo>
                    <a:pt x="2365058" y="1143971"/>
                  </a:lnTo>
                  <a:lnTo>
                    <a:pt x="2364740" y="1144919"/>
                  </a:lnTo>
                  <a:lnTo>
                    <a:pt x="2363470" y="1145867"/>
                  </a:lnTo>
                  <a:lnTo>
                    <a:pt x="2362835" y="1145235"/>
                  </a:lnTo>
                  <a:lnTo>
                    <a:pt x="2361248" y="1144603"/>
                  </a:lnTo>
                  <a:lnTo>
                    <a:pt x="2359660" y="1143655"/>
                  </a:lnTo>
                  <a:lnTo>
                    <a:pt x="2358708" y="1142076"/>
                  </a:lnTo>
                  <a:lnTo>
                    <a:pt x="2355533" y="1137968"/>
                  </a:lnTo>
                  <a:lnTo>
                    <a:pt x="2352993" y="1133545"/>
                  </a:lnTo>
                  <a:lnTo>
                    <a:pt x="2351088" y="1128489"/>
                  </a:lnTo>
                  <a:lnTo>
                    <a:pt x="2350453" y="1126593"/>
                  </a:lnTo>
                  <a:lnTo>
                    <a:pt x="2350453" y="1124698"/>
                  </a:lnTo>
                  <a:lnTo>
                    <a:pt x="2350135" y="1121854"/>
                  </a:lnTo>
                  <a:lnTo>
                    <a:pt x="2349183" y="1119958"/>
                  </a:lnTo>
                  <a:lnTo>
                    <a:pt x="2347913" y="1118694"/>
                  </a:lnTo>
                  <a:lnTo>
                    <a:pt x="2346960" y="1118378"/>
                  </a:lnTo>
                  <a:lnTo>
                    <a:pt x="2346643" y="1118378"/>
                  </a:lnTo>
                  <a:lnTo>
                    <a:pt x="2346008" y="1118378"/>
                  </a:lnTo>
                  <a:lnTo>
                    <a:pt x="2345055" y="1119326"/>
                  </a:lnTo>
                  <a:lnTo>
                    <a:pt x="2344420" y="1119958"/>
                  </a:lnTo>
                  <a:lnTo>
                    <a:pt x="2343785" y="1120906"/>
                  </a:lnTo>
                  <a:lnTo>
                    <a:pt x="2342833" y="1124066"/>
                  </a:lnTo>
                  <a:lnTo>
                    <a:pt x="2342515" y="1128173"/>
                  </a:lnTo>
                  <a:lnTo>
                    <a:pt x="2342198" y="1132597"/>
                  </a:lnTo>
                  <a:lnTo>
                    <a:pt x="2341245" y="1136704"/>
                  </a:lnTo>
                  <a:lnTo>
                    <a:pt x="2340293" y="1140180"/>
                  </a:lnTo>
                  <a:lnTo>
                    <a:pt x="2339023" y="1141760"/>
                  </a:lnTo>
                  <a:lnTo>
                    <a:pt x="2338070" y="1143023"/>
                  </a:lnTo>
                  <a:lnTo>
                    <a:pt x="2336800" y="1144287"/>
                  </a:lnTo>
                  <a:lnTo>
                    <a:pt x="2335530" y="1145235"/>
                  </a:lnTo>
                  <a:lnTo>
                    <a:pt x="2333625" y="1146183"/>
                  </a:lnTo>
                  <a:lnTo>
                    <a:pt x="2331720" y="1146815"/>
                  </a:lnTo>
                  <a:lnTo>
                    <a:pt x="2329815" y="1147131"/>
                  </a:lnTo>
                  <a:lnTo>
                    <a:pt x="2326957" y="1147763"/>
                  </a:lnTo>
                  <a:lnTo>
                    <a:pt x="2321877" y="1147763"/>
                  </a:lnTo>
                  <a:lnTo>
                    <a:pt x="2319655" y="1147131"/>
                  </a:lnTo>
                  <a:lnTo>
                    <a:pt x="2317432" y="1146499"/>
                  </a:lnTo>
                  <a:lnTo>
                    <a:pt x="2315210" y="1145235"/>
                  </a:lnTo>
                  <a:lnTo>
                    <a:pt x="2313305" y="1144287"/>
                  </a:lnTo>
                  <a:lnTo>
                    <a:pt x="2311400" y="1142392"/>
                  </a:lnTo>
                  <a:lnTo>
                    <a:pt x="2309495" y="1140812"/>
                  </a:lnTo>
                  <a:lnTo>
                    <a:pt x="2306002" y="1136388"/>
                  </a:lnTo>
                  <a:lnTo>
                    <a:pt x="2303145" y="1131649"/>
                  </a:lnTo>
                  <a:lnTo>
                    <a:pt x="2300922" y="1125962"/>
                  </a:lnTo>
                  <a:lnTo>
                    <a:pt x="2298382" y="1120274"/>
                  </a:lnTo>
                  <a:lnTo>
                    <a:pt x="2296795" y="1114271"/>
                  </a:lnTo>
                  <a:lnTo>
                    <a:pt x="2295207" y="1108268"/>
                  </a:lnTo>
                  <a:lnTo>
                    <a:pt x="2293620" y="1102580"/>
                  </a:lnTo>
                  <a:lnTo>
                    <a:pt x="2291715" y="1092470"/>
                  </a:lnTo>
                  <a:lnTo>
                    <a:pt x="2291080" y="1085519"/>
                  </a:lnTo>
                  <a:lnTo>
                    <a:pt x="2290762" y="1082675"/>
                  </a:lnTo>
                  <a:close/>
                  <a:moveTo>
                    <a:pt x="2847975" y="1081088"/>
                  </a:moveTo>
                  <a:lnTo>
                    <a:pt x="2847658" y="1083616"/>
                  </a:lnTo>
                  <a:lnTo>
                    <a:pt x="2846705" y="1090883"/>
                  </a:lnTo>
                  <a:lnTo>
                    <a:pt x="2844800" y="1100993"/>
                  </a:lnTo>
                  <a:lnTo>
                    <a:pt x="2843530" y="1106997"/>
                  </a:lnTo>
                  <a:lnTo>
                    <a:pt x="2842260" y="1113000"/>
                  </a:lnTo>
                  <a:lnTo>
                    <a:pt x="2840355" y="1119003"/>
                  </a:lnTo>
                  <a:lnTo>
                    <a:pt x="2838133" y="1124375"/>
                  </a:lnTo>
                  <a:lnTo>
                    <a:pt x="2835275" y="1130062"/>
                  </a:lnTo>
                  <a:lnTo>
                    <a:pt x="2832735" y="1134801"/>
                  </a:lnTo>
                  <a:lnTo>
                    <a:pt x="2829243" y="1139225"/>
                  </a:lnTo>
                  <a:lnTo>
                    <a:pt x="2827338" y="1140805"/>
                  </a:lnTo>
                  <a:lnTo>
                    <a:pt x="2825433" y="1142384"/>
                  </a:lnTo>
                  <a:lnTo>
                    <a:pt x="2823845" y="1143964"/>
                  </a:lnTo>
                  <a:lnTo>
                    <a:pt x="2821305" y="1144596"/>
                  </a:lnTo>
                  <a:lnTo>
                    <a:pt x="2819083" y="1145544"/>
                  </a:lnTo>
                  <a:lnTo>
                    <a:pt x="2816860" y="1145860"/>
                  </a:lnTo>
                  <a:lnTo>
                    <a:pt x="2811145" y="1146176"/>
                  </a:lnTo>
                  <a:lnTo>
                    <a:pt x="2808922" y="1145860"/>
                  </a:lnTo>
                  <a:lnTo>
                    <a:pt x="2807017" y="1145544"/>
                  </a:lnTo>
                  <a:lnTo>
                    <a:pt x="2804795" y="1144596"/>
                  </a:lnTo>
                  <a:lnTo>
                    <a:pt x="2803525" y="1143964"/>
                  </a:lnTo>
                  <a:lnTo>
                    <a:pt x="2801937" y="1142700"/>
                  </a:lnTo>
                  <a:lnTo>
                    <a:pt x="2800667" y="1141752"/>
                  </a:lnTo>
                  <a:lnTo>
                    <a:pt x="2799715" y="1140173"/>
                  </a:lnTo>
                  <a:lnTo>
                    <a:pt x="2798445" y="1138593"/>
                  </a:lnTo>
                  <a:lnTo>
                    <a:pt x="2796857" y="1135433"/>
                  </a:lnTo>
                  <a:lnTo>
                    <a:pt x="2796222" y="1131326"/>
                  </a:lnTo>
                  <a:lnTo>
                    <a:pt x="2796222" y="1126586"/>
                  </a:lnTo>
                  <a:lnTo>
                    <a:pt x="2795905" y="1122163"/>
                  </a:lnTo>
                  <a:lnTo>
                    <a:pt x="2794635" y="1119319"/>
                  </a:lnTo>
                  <a:lnTo>
                    <a:pt x="2794317" y="1118371"/>
                  </a:lnTo>
                  <a:lnTo>
                    <a:pt x="2793682" y="1117423"/>
                  </a:lnTo>
                  <a:lnTo>
                    <a:pt x="2792730" y="1117107"/>
                  </a:lnTo>
                  <a:lnTo>
                    <a:pt x="2792095" y="1117107"/>
                  </a:lnTo>
                  <a:lnTo>
                    <a:pt x="2791460" y="1117107"/>
                  </a:lnTo>
                  <a:lnTo>
                    <a:pt x="2790507" y="1117107"/>
                  </a:lnTo>
                  <a:lnTo>
                    <a:pt x="2789555" y="1118371"/>
                  </a:lnTo>
                  <a:lnTo>
                    <a:pt x="2788602" y="1120267"/>
                  </a:lnTo>
                  <a:lnTo>
                    <a:pt x="2788285" y="1123427"/>
                  </a:lnTo>
                  <a:lnTo>
                    <a:pt x="2787967" y="1125322"/>
                  </a:lnTo>
                  <a:lnTo>
                    <a:pt x="2787650" y="1127218"/>
                  </a:lnTo>
                  <a:lnTo>
                    <a:pt x="2785745" y="1131642"/>
                  </a:lnTo>
                  <a:lnTo>
                    <a:pt x="2783205" y="1136381"/>
                  </a:lnTo>
                  <a:lnTo>
                    <a:pt x="2780030" y="1140489"/>
                  </a:lnTo>
                  <a:lnTo>
                    <a:pt x="2778442" y="1142068"/>
                  </a:lnTo>
                  <a:lnTo>
                    <a:pt x="2777490" y="1143332"/>
                  </a:lnTo>
                  <a:lnTo>
                    <a:pt x="2775902" y="1143964"/>
                  </a:lnTo>
                  <a:lnTo>
                    <a:pt x="2774950" y="1143964"/>
                  </a:lnTo>
                  <a:lnTo>
                    <a:pt x="2773997" y="1143648"/>
                  </a:lnTo>
                  <a:lnTo>
                    <a:pt x="2773680" y="1142384"/>
                  </a:lnTo>
                  <a:lnTo>
                    <a:pt x="2773362" y="1140173"/>
                  </a:lnTo>
                  <a:lnTo>
                    <a:pt x="2773362" y="1137329"/>
                  </a:lnTo>
                  <a:lnTo>
                    <a:pt x="2775267" y="1122479"/>
                  </a:lnTo>
                  <a:lnTo>
                    <a:pt x="2776220" y="1115212"/>
                  </a:lnTo>
                  <a:lnTo>
                    <a:pt x="2777807" y="1108261"/>
                  </a:lnTo>
                  <a:lnTo>
                    <a:pt x="2780030" y="1101941"/>
                  </a:lnTo>
                  <a:lnTo>
                    <a:pt x="2781300" y="1099414"/>
                  </a:lnTo>
                  <a:lnTo>
                    <a:pt x="2782252" y="1097202"/>
                  </a:lnTo>
                  <a:lnTo>
                    <a:pt x="2783840" y="1095306"/>
                  </a:lnTo>
                  <a:lnTo>
                    <a:pt x="2785427" y="1093410"/>
                  </a:lnTo>
                  <a:lnTo>
                    <a:pt x="2787332" y="1092778"/>
                  </a:lnTo>
                  <a:lnTo>
                    <a:pt x="2789237" y="1092147"/>
                  </a:lnTo>
                  <a:lnTo>
                    <a:pt x="2847975" y="1081088"/>
                  </a:lnTo>
                  <a:close/>
                  <a:moveTo>
                    <a:pt x="2154535" y="1031875"/>
                  </a:moveTo>
                  <a:lnTo>
                    <a:pt x="2276475" y="1148694"/>
                  </a:lnTo>
                  <a:lnTo>
                    <a:pt x="2268240" y="1157288"/>
                  </a:lnTo>
                  <a:lnTo>
                    <a:pt x="2146300" y="1040469"/>
                  </a:lnTo>
                  <a:lnTo>
                    <a:pt x="2154535" y="1031875"/>
                  </a:lnTo>
                  <a:close/>
                  <a:moveTo>
                    <a:pt x="951225" y="992188"/>
                  </a:moveTo>
                  <a:lnTo>
                    <a:pt x="954087" y="1004130"/>
                  </a:lnTo>
                  <a:lnTo>
                    <a:pt x="747081" y="1054101"/>
                  </a:lnTo>
                  <a:lnTo>
                    <a:pt x="744537" y="1042158"/>
                  </a:lnTo>
                  <a:lnTo>
                    <a:pt x="951225" y="992188"/>
                  </a:lnTo>
                  <a:close/>
                  <a:moveTo>
                    <a:pt x="263208" y="913173"/>
                  </a:moveTo>
                  <a:lnTo>
                    <a:pt x="242887" y="1082955"/>
                  </a:lnTo>
                  <a:lnTo>
                    <a:pt x="259715" y="1082001"/>
                  </a:lnTo>
                  <a:lnTo>
                    <a:pt x="276860" y="1081683"/>
                  </a:lnTo>
                  <a:lnTo>
                    <a:pt x="296863" y="1082001"/>
                  </a:lnTo>
                  <a:lnTo>
                    <a:pt x="275590" y="913173"/>
                  </a:lnTo>
                  <a:lnTo>
                    <a:pt x="271780" y="913491"/>
                  </a:lnTo>
                  <a:lnTo>
                    <a:pt x="267970" y="913491"/>
                  </a:lnTo>
                  <a:lnTo>
                    <a:pt x="265748" y="913491"/>
                  </a:lnTo>
                  <a:lnTo>
                    <a:pt x="263208" y="913173"/>
                  </a:lnTo>
                  <a:close/>
                  <a:moveTo>
                    <a:pt x="1967124" y="852488"/>
                  </a:moveTo>
                  <a:lnTo>
                    <a:pt x="2032000" y="915353"/>
                  </a:lnTo>
                  <a:lnTo>
                    <a:pt x="2023538" y="923926"/>
                  </a:lnTo>
                  <a:lnTo>
                    <a:pt x="1958975" y="861378"/>
                  </a:lnTo>
                  <a:lnTo>
                    <a:pt x="1967124" y="852488"/>
                  </a:lnTo>
                  <a:close/>
                  <a:moveTo>
                    <a:pt x="71437" y="820738"/>
                  </a:moveTo>
                  <a:lnTo>
                    <a:pt x="113846" y="828515"/>
                  </a:lnTo>
                  <a:lnTo>
                    <a:pt x="115452" y="828826"/>
                  </a:lnTo>
                  <a:lnTo>
                    <a:pt x="116737" y="829759"/>
                  </a:lnTo>
                  <a:lnTo>
                    <a:pt x="117701" y="830692"/>
                  </a:lnTo>
                  <a:lnTo>
                    <a:pt x="118986" y="832247"/>
                  </a:lnTo>
                  <a:lnTo>
                    <a:pt x="120914" y="835669"/>
                  </a:lnTo>
                  <a:lnTo>
                    <a:pt x="121878" y="840024"/>
                  </a:lnTo>
                  <a:lnTo>
                    <a:pt x="123163" y="844690"/>
                  </a:lnTo>
                  <a:lnTo>
                    <a:pt x="124127" y="850289"/>
                  </a:lnTo>
                  <a:lnTo>
                    <a:pt x="125412" y="860555"/>
                  </a:lnTo>
                  <a:lnTo>
                    <a:pt x="125412" y="862732"/>
                  </a:lnTo>
                  <a:lnTo>
                    <a:pt x="125412" y="863976"/>
                  </a:lnTo>
                  <a:lnTo>
                    <a:pt x="125090" y="864909"/>
                  </a:lnTo>
                  <a:lnTo>
                    <a:pt x="124127" y="865532"/>
                  </a:lnTo>
                  <a:lnTo>
                    <a:pt x="123484" y="865532"/>
                  </a:lnTo>
                  <a:lnTo>
                    <a:pt x="122842" y="864598"/>
                  </a:lnTo>
                  <a:lnTo>
                    <a:pt x="120271" y="862732"/>
                  </a:lnTo>
                  <a:lnTo>
                    <a:pt x="118344" y="859932"/>
                  </a:lnTo>
                  <a:lnTo>
                    <a:pt x="116737" y="856511"/>
                  </a:lnTo>
                  <a:lnTo>
                    <a:pt x="115131" y="853089"/>
                  </a:lnTo>
                  <a:lnTo>
                    <a:pt x="114810" y="850600"/>
                  </a:lnTo>
                  <a:lnTo>
                    <a:pt x="114167" y="848423"/>
                  </a:lnTo>
                  <a:lnTo>
                    <a:pt x="113846" y="846868"/>
                  </a:lnTo>
                  <a:lnTo>
                    <a:pt x="112882" y="846245"/>
                  </a:lnTo>
                  <a:lnTo>
                    <a:pt x="111597" y="846245"/>
                  </a:lnTo>
                  <a:lnTo>
                    <a:pt x="110954" y="846556"/>
                  </a:lnTo>
                  <a:lnTo>
                    <a:pt x="109669" y="847801"/>
                  </a:lnTo>
                  <a:lnTo>
                    <a:pt x="109348" y="849978"/>
                  </a:lnTo>
                  <a:lnTo>
                    <a:pt x="109026" y="852778"/>
                  </a:lnTo>
                  <a:lnTo>
                    <a:pt x="108705" y="856200"/>
                  </a:lnTo>
                  <a:lnTo>
                    <a:pt x="108384" y="858999"/>
                  </a:lnTo>
                  <a:lnTo>
                    <a:pt x="107099" y="861799"/>
                  </a:lnTo>
                  <a:lnTo>
                    <a:pt x="105492" y="863665"/>
                  </a:lnTo>
                  <a:lnTo>
                    <a:pt x="103565" y="864909"/>
                  </a:lnTo>
                  <a:lnTo>
                    <a:pt x="100994" y="866154"/>
                  </a:lnTo>
                  <a:lnTo>
                    <a:pt x="98103" y="866776"/>
                  </a:lnTo>
                  <a:lnTo>
                    <a:pt x="93926" y="866465"/>
                  </a:lnTo>
                  <a:lnTo>
                    <a:pt x="92320" y="866465"/>
                  </a:lnTo>
                  <a:lnTo>
                    <a:pt x="90392" y="865843"/>
                  </a:lnTo>
                  <a:lnTo>
                    <a:pt x="87822" y="864287"/>
                  </a:lnTo>
                  <a:lnTo>
                    <a:pt x="84931" y="861799"/>
                  </a:lnTo>
                  <a:lnTo>
                    <a:pt x="82360" y="858688"/>
                  </a:lnTo>
                  <a:lnTo>
                    <a:pt x="80433" y="855577"/>
                  </a:lnTo>
                  <a:lnTo>
                    <a:pt x="78505" y="851534"/>
                  </a:lnTo>
                  <a:lnTo>
                    <a:pt x="76899" y="847490"/>
                  </a:lnTo>
                  <a:lnTo>
                    <a:pt x="75613" y="843446"/>
                  </a:lnTo>
                  <a:lnTo>
                    <a:pt x="73686" y="834736"/>
                  </a:lnTo>
                  <a:lnTo>
                    <a:pt x="72079" y="827892"/>
                  </a:lnTo>
                  <a:lnTo>
                    <a:pt x="71437" y="820738"/>
                  </a:lnTo>
                  <a:close/>
                  <a:moveTo>
                    <a:pt x="471487" y="819150"/>
                  </a:moveTo>
                  <a:lnTo>
                    <a:pt x="470534" y="826277"/>
                  </a:lnTo>
                  <a:lnTo>
                    <a:pt x="468947" y="833729"/>
                  </a:lnTo>
                  <a:lnTo>
                    <a:pt x="467042" y="842152"/>
                  </a:lnTo>
                  <a:lnTo>
                    <a:pt x="465772" y="846688"/>
                  </a:lnTo>
                  <a:lnTo>
                    <a:pt x="464184" y="850900"/>
                  </a:lnTo>
                  <a:lnTo>
                    <a:pt x="462279" y="854788"/>
                  </a:lnTo>
                  <a:lnTo>
                    <a:pt x="460374" y="858675"/>
                  </a:lnTo>
                  <a:lnTo>
                    <a:pt x="457834" y="861591"/>
                  </a:lnTo>
                  <a:lnTo>
                    <a:pt x="455294" y="864507"/>
                  </a:lnTo>
                  <a:lnTo>
                    <a:pt x="452119" y="865803"/>
                  </a:lnTo>
                  <a:lnTo>
                    <a:pt x="450532" y="866451"/>
                  </a:lnTo>
                  <a:lnTo>
                    <a:pt x="449262" y="866775"/>
                  </a:lnTo>
                  <a:lnTo>
                    <a:pt x="445134" y="866775"/>
                  </a:lnTo>
                  <a:lnTo>
                    <a:pt x="441959" y="866451"/>
                  </a:lnTo>
                  <a:lnTo>
                    <a:pt x="439419" y="865155"/>
                  </a:lnTo>
                  <a:lnTo>
                    <a:pt x="437514" y="863535"/>
                  </a:lnTo>
                  <a:lnTo>
                    <a:pt x="435927" y="861267"/>
                  </a:lnTo>
                  <a:lnTo>
                    <a:pt x="434974" y="858999"/>
                  </a:lnTo>
                  <a:lnTo>
                    <a:pt x="434022" y="856084"/>
                  </a:lnTo>
                  <a:lnTo>
                    <a:pt x="434022" y="852520"/>
                  </a:lnTo>
                  <a:lnTo>
                    <a:pt x="433704" y="849280"/>
                  </a:lnTo>
                  <a:lnTo>
                    <a:pt x="433387" y="847012"/>
                  </a:lnTo>
                  <a:lnTo>
                    <a:pt x="432117" y="846040"/>
                  </a:lnTo>
                  <a:lnTo>
                    <a:pt x="431482" y="845068"/>
                  </a:lnTo>
                  <a:lnTo>
                    <a:pt x="430212" y="845716"/>
                  </a:lnTo>
                  <a:lnTo>
                    <a:pt x="429259" y="846364"/>
                  </a:lnTo>
                  <a:lnTo>
                    <a:pt x="428942" y="847984"/>
                  </a:lnTo>
                  <a:lnTo>
                    <a:pt x="428624" y="850252"/>
                  </a:lnTo>
                  <a:lnTo>
                    <a:pt x="427989" y="852844"/>
                  </a:lnTo>
                  <a:lnTo>
                    <a:pt x="426719" y="856408"/>
                  </a:lnTo>
                  <a:lnTo>
                    <a:pt x="424814" y="859647"/>
                  </a:lnTo>
                  <a:lnTo>
                    <a:pt x="422592" y="862563"/>
                  </a:lnTo>
                  <a:lnTo>
                    <a:pt x="420687" y="864831"/>
                  </a:lnTo>
                  <a:lnTo>
                    <a:pt x="419734" y="865155"/>
                  </a:lnTo>
                  <a:lnTo>
                    <a:pt x="419099" y="865479"/>
                  </a:lnTo>
                  <a:lnTo>
                    <a:pt x="418464" y="865155"/>
                  </a:lnTo>
                  <a:lnTo>
                    <a:pt x="417829" y="863859"/>
                  </a:lnTo>
                  <a:lnTo>
                    <a:pt x="417512" y="862563"/>
                  </a:lnTo>
                  <a:lnTo>
                    <a:pt x="417829" y="860619"/>
                  </a:lnTo>
                  <a:lnTo>
                    <a:pt x="419099" y="849280"/>
                  </a:lnTo>
                  <a:lnTo>
                    <a:pt x="419734" y="844096"/>
                  </a:lnTo>
                  <a:lnTo>
                    <a:pt x="421004" y="838913"/>
                  </a:lnTo>
                  <a:lnTo>
                    <a:pt x="422592" y="834377"/>
                  </a:lnTo>
                  <a:lnTo>
                    <a:pt x="424179" y="830489"/>
                  </a:lnTo>
                  <a:lnTo>
                    <a:pt x="425449" y="829193"/>
                  </a:lnTo>
                  <a:lnTo>
                    <a:pt x="426719" y="828221"/>
                  </a:lnTo>
                  <a:lnTo>
                    <a:pt x="427672" y="827573"/>
                  </a:lnTo>
                  <a:lnTo>
                    <a:pt x="429259" y="827249"/>
                  </a:lnTo>
                  <a:lnTo>
                    <a:pt x="471487" y="819150"/>
                  </a:lnTo>
                  <a:close/>
                  <a:moveTo>
                    <a:pt x="1825625" y="773113"/>
                  </a:moveTo>
                  <a:lnTo>
                    <a:pt x="1867021" y="773113"/>
                  </a:lnTo>
                  <a:lnTo>
                    <a:pt x="1873657" y="778074"/>
                  </a:lnTo>
                  <a:lnTo>
                    <a:pt x="1879660" y="782704"/>
                  </a:lnTo>
                  <a:lnTo>
                    <a:pt x="1885664" y="787996"/>
                  </a:lnTo>
                  <a:lnTo>
                    <a:pt x="1888192" y="790972"/>
                  </a:lnTo>
                  <a:lnTo>
                    <a:pt x="1890404" y="793618"/>
                  </a:lnTo>
                  <a:lnTo>
                    <a:pt x="1891668" y="796264"/>
                  </a:lnTo>
                  <a:lnTo>
                    <a:pt x="1891984" y="797587"/>
                  </a:lnTo>
                  <a:lnTo>
                    <a:pt x="1892300" y="798579"/>
                  </a:lnTo>
                  <a:lnTo>
                    <a:pt x="1891984" y="799902"/>
                  </a:lnTo>
                  <a:lnTo>
                    <a:pt x="1891668" y="801225"/>
                  </a:lnTo>
                  <a:lnTo>
                    <a:pt x="1891036" y="801886"/>
                  </a:lnTo>
                  <a:lnTo>
                    <a:pt x="1889772" y="802548"/>
                  </a:lnTo>
                  <a:lnTo>
                    <a:pt x="1888192" y="803540"/>
                  </a:lnTo>
                  <a:lnTo>
                    <a:pt x="1886296" y="804201"/>
                  </a:lnTo>
                  <a:lnTo>
                    <a:pt x="1881556" y="804863"/>
                  </a:lnTo>
                  <a:lnTo>
                    <a:pt x="1875237" y="804863"/>
                  </a:lnTo>
                  <a:lnTo>
                    <a:pt x="1869233" y="804201"/>
                  </a:lnTo>
                  <a:lnTo>
                    <a:pt x="1863861" y="802878"/>
                  </a:lnTo>
                  <a:lnTo>
                    <a:pt x="1859121" y="801556"/>
                  </a:lnTo>
                  <a:lnTo>
                    <a:pt x="1854697" y="799240"/>
                  </a:lnTo>
                  <a:lnTo>
                    <a:pt x="1849957" y="796595"/>
                  </a:lnTo>
                  <a:lnTo>
                    <a:pt x="1846481" y="793949"/>
                  </a:lnTo>
                  <a:lnTo>
                    <a:pt x="1842373" y="790972"/>
                  </a:lnTo>
                  <a:lnTo>
                    <a:pt x="1840477" y="789649"/>
                  </a:lnTo>
                  <a:lnTo>
                    <a:pt x="1839213" y="789319"/>
                  </a:lnTo>
                  <a:lnTo>
                    <a:pt x="1838581" y="789319"/>
                  </a:lnTo>
                  <a:lnTo>
                    <a:pt x="1838265" y="789649"/>
                  </a:lnTo>
                  <a:lnTo>
                    <a:pt x="1837317" y="790972"/>
                  </a:lnTo>
                  <a:lnTo>
                    <a:pt x="1837317" y="791303"/>
                  </a:lnTo>
                  <a:lnTo>
                    <a:pt x="1836685" y="791303"/>
                  </a:lnTo>
                  <a:lnTo>
                    <a:pt x="1832261" y="791303"/>
                  </a:lnTo>
                  <a:lnTo>
                    <a:pt x="1829417" y="790972"/>
                  </a:lnTo>
                  <a:lnTo>
                    <a:pt x="1827521" y="790642"/>
                  </a:lnTo>
                  <a:lnTo>
                    <a:pt x="1826573" y="782704"/>
                  </a:lnTo>
                  <a:lnTo>
                    <a:pt x="1826257" y="778074"/>
                  </a:lnTo>
                  <a:lnTo>
                    <a:pt x="1826573" y="775759"/>
                  </a:lnTo>
                  <a:lnTo>
                    <a:pt x="1826573" y="774767"/>
                  </a:lnTo>
                  <a:lnTo>
                    <a:pt x="1825625" y="773113"/>
                  </a:lnTo>
                  <a:close/>
                  <a:moveTo>
                    <a:pt x="1722120" y="773113"/>
                  </a:moveTo>
                  <a:lnTo>
                    <a:pt x="1763712" y="773113"/>
                  </a:lnTo>
                  <a:lnTo>
                    <a:pt x="1762760" y="774767"/>
                  </a:lnTo>
                  <a:lnTo>
                    <a:pt x="1763077" y="775759"/>
                  </a:lnTo>
                  <a:lnTo>
                    <a:pt x="1763077" y="778074"/>
                  </a:lnTo>
                  <a:lnTo>
                    <a:pt x="1762760" y="782704"/>
                  </a:lnTo>
                  <a:lnTo>
                    <a:pt x="1761807" y="790642"/>
                  </a:lnTo>
                  <a:lnTo>
                    <a:pt x="1759902" y="790972"/>
                  </a:lnTo>
                  <a:lnTo>
                    <a:pt x="1757680" y="791303"/>
                  </a:lnTo>
                  <a:lnTo>
                    <a:pt x="1752600" y="791303"/>
                  </a:lnTo>
                  <a:lnTo>
                    <a:pt x="1752282" y="791303"/>
                  </a:lnTo>
                  <a:lnTo>
                    <a:pt x="1751965" y="790972"/>
                  </a:lnTo>
                  <a:lnTo>
                    <a:pt x="1751330" y="789649"/>
                  </a:lnTo>
                  <a:lnTo>
                    <a:pt x="1750695" y="789319"/>
                  </a:lnTo>
                  <a:lnTo>
                    <a:pt x="1750060" y="789319"/>
                  </a:lnTo>
                  <a:lnTo>
                    <a:pt x="1748790" y="789649"/>
                  </a:lnTo>
                  <a:lnTo>
                    <a:pt x="1747202" y="790972"/>
                  </a:lnTo>
                  <a:lnTo>
                    <a:pt x="1743392" y="793949"/>
                  </a:lnTo>
                  <a:lnTo>
                    <a:pt x="1739265" y="796595"/>
                  </a:lnTo>
                  <a:lnTo>
                    <a:pt x="1734502" y="799240"/>
                  </a:lnTo>
                  <a:lnTo>
                    <a:pt x="1730057" y="801556"/>
                  </a:lnTo>
                  <a:lnTo>
                    <a:pt x="1725295" y="802878"/>
                  </a:lnTo>
                  <a:lnTo>
                    <a:pt x="1719897" y="804201"/>
                  </a:lnTo>
                  <a:lnTo>
                    <a:pt x="1713865" y="804863"/>
                  </a:lnTo>
                  <a:lnTo>
                    <a:pt x="1707515" y="804863"/>
                  </a:lnTo>
                  <a:lnTo>
                    <a:pt x="1702752" y="804201"/>
                  </a:lnTo>
                  <a:lnTo>
                    <a:pt x="1700847" y="803540"/>
                  </a:lnTo>
                  <a:lnTo>
                    <a:pt x="1699260" y="802548"/>
                  </a:lnTo>
                  <a:lnTo>
                    <a:pt x="1698307" y="801886"/>
                  </a:lnTo>
                  <a:lnTo>
                    <a:pt x="1697355" y="801225"/>
                  </a:lnTo>
                  <a:lnTo>
                    <a:pt x="1697037" y="799902"/>
                  </a:lnTo>
                  <a:lnTo>
                    <a:pt x="1697037" y="798579"/>
                  </a:lnTo>
                  <a:lnTo>
                    <a:pt x="1697037" y="797587"/>
                  </a:lnTo>
                  <a:lnTo>
                    <a:pt x="1697355" y="796264"/>
                  </a:lnTo>
                  <a:lnTo>
                    <a:pt x="1698625" y="793618"/>
                  </a:lnTo>
                  <a:lnTo>
                    <a:pt x="1700847" y="790972"/>
                  </a:lnTo>
                  <a:lnTo>
                    <a:pt x="1703387" y="787996"/>
                  </a:lnTo>
                  <a:lnTo>
                    <a:pt x="1709420" y="782704"/>
                  </a:lnTo>
                  <a:lnTo>
                    <a:pt x="1715452" y="778074"/>
                  </a:lnTo>
                  <a:lnTo>
                    <a:pt x="1722120" y="773113"/>
                  </a:lnTo>
                  <a:close/>
                  <a:moveTo>
                    <a:pt x="1800322" y="754463"/>
                  </a:moveTo>
                  <a:lnTo>
                    <a:pt x="1784168" y="754780"/>
                  </a:lnTo>
                  <a:lnTo>
                    <a:pt x="1768964" y="756049"/>
                  </a:lnTo>
                  <a:lnTo>
                    <a:pt x="1767697" y="764936"/>
                  </a:lnTo>
                  <a:lnTo>
                    <a:pt x="1720500" y="765888"/>
                  </a:lnTo>
                  <a:lnTo>
                    <a:pt x="1720183" y="764618"/>
                  </a:lnTo>
                  <a:lnTo>
                    <a:pt x="1713215" y="766522"/>
                  </a:lnTo>
                  <a:lnTo>
                    <a:pt x="1706880" y="768744"/>
                  </a:lnTo>
                  <a:lnTo>
                    <a:pt x="1700861" y="770966"/>
                  </a:lnTo>
                  <a:lnTo>
                    <a:pt x="1695476" y="773187"/>
                  </a:lnTo>
                  <a:lnTo>
                    <a:pt x="1690092" y="776043"/>
                  </a:lnTo>
                  <a:lnTo>
                    <a:pt x="1685340" y="778265"/>
                  </a:lnTo>
                  <a:lnTo>
                    <a:pt x="1680589" y="780804"/>
                  </a:lnTo>
                  <a:lnTo>
                    <a:pt x="1676471" y="783343"/>
                  </a:lnTo>
                  <a:lnTo>
                    <a:pt x="1673304" y="786199"/>
                  </a:lnTo>
                  <a:lnTo>
                    <a:pt x="1670136" y="789055"/>
                  </a:lnTo>
                  <a:lnTo>
                    <a:pt x="1667602" y="791594"/>
                  </a:lnTo>
                  <a:lnTo>
                    <a:pt x="1665385" y="794451"/>
                  </a:lnTo>
                  <a:lnTo>
                    <a:pt x="1663484" y="796989"/>
                  </a:lnTo>
                  <a:lnTo>
                    <a:pt x="1662217" y="799528"/>
                  </a:lnTo>
                  <a:lnTo>
                    <a:pt x="1661584" y="802067"/>
                  </a:lnTo>
                  <a:lnTo>
                    <a:pt x="1661267" y="804924"/>
                  </a:lnTo>
                  <a:lnTo>
                    <a:pt x="1661584" y="806828"/>
                  </a:lnTo>
                  <a:lnTo>
                    <a:pt x="1661900" y="808732"/>
                  </a:lnTo>
                  <a:lnTo>
                    <a:pt x="1662534" y="810954"/>
                  </a:lnTo>
                  <a:lnTo>
                    <a:pt x="1663801" y="813175"/>
                  </a:lnTo>
                  <a:lnTo>
                    <a:pt x="1665068" y="815079"/>
                  </a:lnTo>
                  <a:lnTo>
                    <a:pt x="1666969" y="817301"/>
                  </a:lnTo>
                  <a:lnTo>
                    <a:pt x="1671086" y="821427"/>
                  </a:lnTo>
                  <a:lnTo>
                    <a:pt x="1676154" y="825870"/>
                  </a:lnTo>
                  <a:lnTo>
                    <a:pt x="1682490" y="829995"/>
                  </a:lnTo>
                  <a:lnTo>
                    <a:pt x="1690092" y="833804"/>
                  </a:lnTo>
                  <a:lnTo>
                    <a:pt x="1698644" y="837930"/>
                  </a:lnTo>
                  <a:lnTo>
                    <a:pt x="1708147" y="841421"/>
                  </a:lnTo>
                  <a:lnTo>
                    <a:pt x="1718600" y="844594"/>
                  </a:lnTo>
                  <a:lnTo>
                    <a:pt x="1729686" y="847768"/>
                  </a:lnTo>
                  <a:lnTo>
                    <a:pt x="1742356" y="849989"/>
                  </a:lnTo>
                  <a:lnTo>
                    <a:pt x="1755660" y="852211"/>
                  </a:lnTo>
                  <a:lnTo>
                    <a:pt x="1769597" y="853798"/>
                  </a:lnTo>
                  <a:lnTo>
                    <a:pt x="1784485" y="854750"/>
                  </a:lnTo>
                  <a:lnTo>
                    <a:pt x="1800322" y="854750"/>
                  </a:lnTo>
                  <a:lnTo>
                    <a:pt x="1816477" y="854750"/>
                  </a:lnTo>
                  <a:lnTo>
                    <a:pt x="1831048" y="853798"/>
                  </a:lnTo>
                  <a:lnTo>
                    <a:pt x="1845302" y="852211"/>
                  </a:lnTo>
                  <a:lnTo>
                    <a:pt x="1858605" y="849989"/>
                  </a:lnTo>
                  <a:lnTo>
                    <a:pt x="1870959" y="847768"/>
                  </a:lnTo>
                  <a:lnTo>
                    <a:pt x="1882362" y="844594"/>
                  </a:lnTo>
                  <a:lnTo>
                    <a:pt x="1893132" y="841421"/>
                  </a:lnTo>
                  <a:lnTo>
                    <a:pt x="1902318" y="837930"/>
                  </a:lnTo>
                  <a:lnTo>
                    <a:pt x="1910870" y="833804"/>
                  </a:lnTo>
                  <a:lnTo>
                    <a:pt x="1918472" y="829995"/>
                  </a:lnTo>
                  <a:lnTo>
                    <a:pt x="1924807" y="825870"/>
                  </a:lnTo>
                  <a:lnTo>
                    <a:pt x="1930192" y="821427"/>
                  </a:lnTo>
                  <a:lnTo>
                    <a:pt x="1934310" y="817301"/>
                  </a:lnTo>
                  <a:lnTo>
                    <a:pt x="1935894" y="815079"/>
                  </a:lnTo>
                  <a:lnTo>
                    <a:pt x="1937161" y="813175"/>
                  </a:lnTo>
                  <a:lnTo>
                    <a:pt x="1938428" y="810954"/>
                  </a:lnTo>
                  <a:lnTo>
                    <a:pt x="1939061" y="808732"/>
                  </a:lnTo>
                  <a:lnTo>
                    <a:pt x="1939378" y="806828"/>
                  </a:lnTo>
                  <a:lnTo>
                    <a:pt x="1939378" y="804924"/>
                  </a:lnTo>
                  <a:lnTo>
                    <a:pt x="1939378" y="801750"/>
                  </a:lnTo>
                  <a:lnTo>
                    <a:pt x="1938428" y="799211"/>
                  </a:lnTo>
                  <a:lnTo>
                    <a:pt x="1936844" y="796037"/>
                  </a:lnTo>
                  <a:lnTo>
                    <a:pt x="1934627" y="793181"/>
                  </a:lnTo>
                  <a:lnTo>
                    <a:pt x="1932093" y="790325"/>
                  </a:lnTo>
                  <a:lnTo>
                    <a:pt x="1928925" y="787151"/>
                  </a:lnTo>
                  <a:lnTo>
                    <a:pt x="1924807" y="784295"/>
                  </a:lnTo>
                  <a:lnTo>
                    <a:pt x="1920689" y="781121"/>
                  </a:lnTo>
                  <a:lnTo>
                    <a:pt x="1915938" y="778265"/>
                  </a:lnTo>
                  <a:lnTo>
                    <a:pt x="1910236" y="775409"/>
                  </a:lnTo>
                  <a:lnTo>
                    <a:pt x="1904218" y="772870"/>
                  </a:lnTo>
                  <a:lnTo>
                    <a:pt x="1897883" y="770331"/>
                  </a:lnTo>
                  <a:lnTo>
                    <a:pt x="1890914" y="767475"/>
                  </a:lnTo>
                  <a:lnTo>
                    <a:pt x="1883629" y="765253"/>
                  </a:lnTo>
                  <a:lnTo>
                    <a:pt x="1875710" y="763349"/>
                  </a:lnTo>
                  <a:lnTo>
                    <a:pt x="1867158" y="761127"/>
                  </a:lnTo>
                  <a:lnTo>
                    <a:pt x="1867158" y="765888"/>
                  </a:lnTo>
                  <a:lnTo>
                    <a:pt x="1821228" y="765888"/>
                  </a:lnTo>
                  <a:lnTo>
                    <a:pt x="1820278" y="755097"/>
                  </a:lnTo>
                  <a:lnTo>
                    <a:pt x="1810459" y="754780"/>
                  </a:lnTo>
                  <a:lnTo>
                    <a:pt x="1800322" y="754463"/>
                  </a:lnTo>
                  <a:close/>
                  <a:moveTo>
                    <a:pt x="2034836" y="711200"/>
                  </a:moveTo>
                  <a:lnTo>
                    <a:pt x="2039938" y="721912"/>
                  </a:lnTo>
                  <a:lnTo>
                    <a:pt x="1973603" y="752475"/>
                  </a:lnTo>
                  <a:lnTo>
                    <a:pt x="1968500" y="741762"/>
                  </a:lnTo>
                  <a:lnTo>
                    <a:pt x="2034836" y="711200"/>
                  </a:lnTo>
                  <a:close/>
                  <a:moveTo>
                    <a:pt x="1625600" y="692150"/>
                  </a:moveTo>
                  <a:lnTo>
                    <a:pt x="1697038" y="735585"/>
                  </a:lnTo>
                  <a:lnTo>
                    <a:pt x="1690688" y="746125"/>
                  </a:lnTo>
                  <a:lnTo>
                    <a:pt x="1619250" y="702689"/>
                  </a:lnTo>
                  <a:lnTo>
                    <a:pt x="1625600" y="692150"/>
                  </a:lnTo>
                  <a:close/>
                  <a:moveTo>
                    <a:pt x="1231408" y="690563"/>
                  </a:moveTo>
                  <a:lnTo>
                    <a:pt x="1244414" y="691513"/>
                  </a:lnTo>
                  <a:lnTo>
                    <a:pt x="1256468" y="692463"/>
                  </a:lnTo>
                  <a:lnTo>
                    <a:pt x="1267888" y="694046"/>
                  </a:lnTo>
                  <a:lnTo>
                    <a:pt x="1279308" y="696262"/>
                  </a:lnTo>
                  <a:lnTo>
                    <a:pt x="1289776" y="698795"/>
                  </a:lnTo>
                  <a:lnTo>
                    <a:pt x="1299927" y="702277"/>
                  </a:lnTo>
                  <a:lnTo>
                    <a:pt x="1309761" y="705760"/>
                  </a:lnTo>
                  <a:lnTo>
                    <a:pt x="1318643" y="708926"/>
                  </a:lnTo>
                  <a:lnTo>
                    <a:pt x="1327208" y="713042"/>
                  </a:lnTo>
                  <a:lnTo>
                    <a:pt x="1335773" y="716841"/>
                  </a:lnTo>
                  <a:lnTo>
                    <a:pt x="1343069" y="720957"/>
                  </a:lnTo>
                  <a:lnTo>
                    <a:pt x="1350047" y="725073"/>
                  </a:lnTo>
                  <a:lnTo>
                    <a:pt x="1356392" y="729189"/>
                  </a:lnTo>
                  <a:lnTo>
                    <a:pt x="1367494" y="737104"/>
                  </a:lnTo>
                  <a:lnTo>
                    <a:pt x="1376059" y="744386"/>
                  </a:lnTo>
                  <a:lnTo>
                    <a:pt x="1382721" y="749769"/>
                  </a:lnTo>
                  <a:lnTo>
                    <a:pt x="1387479" y="754834"/>
                  </a:lnTo>
                  <a:lnTo>
                    <a:pt x="1385893" y="758634"/>
                  </a:lnTo>
                  <a:lnTo>
                    <a:pt x="1383672" y="762750"/>
                  </a:lnTo>
                  <a:lnTo>
                    <a:pt x="1380183" y="768132"/>
                  </a:lnTo>
                  <a:lnTo>
                    <a:pt x="1376694" y="774147"/>
                  </a:lnTo>
                  <a:lnTo>
                    <a:pt x="1371301" y="780796"/>
                  </a:lnTo>
                  <a:lnTo>
                    <a:pt x="1365274" y="787445"/>
                  </a:lnTo>
                  <a:lnTo>
                    <a:pt x="1361784" y="790928"/>
                  </a:lnTo>
                  <a:lnTo>
                    <a:pt x="1358295" y="793777"/>
                  </a:lnTo>
                  <a:lnTo>
                    <a:pt x="1354488" y="796627"/>
                  </a:lnTo>
                  <a:lnTo>
                    <a:pt x="1350047" y="799793"/>
                  </a:lnTo>
                  <a:lnTo>
                    <a:pt x="1345924" y="802326"/>
                  </a:lnTo>
                  <a:lnTo>
                    <a:pt x="1340848" y="804542"/>
                  </a:lnTo>
                  <a:lnTo>
                    <a:pt x="1336090" y="806758"/>
                  </a:lnTo>
                  <a:lnTo>
                    <a:pt x="1330380" y="808658"/>
                  </a:lnTo>
                  <a:lnTo>
                    <a:pt x="1324987" y="809924"/>
                  </a:lnTo>
                  <a:lnTo>
                    <a:pt x="1318960" y="810874"/>
                  </a:lnTo>
                  <a:lnTo>
                    <a:pt x="1312616" y="811507"/>
                  </a:lnTo>
                  <a:lnTo>
                    <a:pt x="1306271" y="811507"/>
                  </a:lnTo>
                  <a:lnTo>
                    <a:pt x="1299610" y="810557"/>
                  </a:lnTo>
                  <a:lnTo>
                    <a:pt x="1292948" y="809608"/>
                  </a:lnTo>
                  <a:lnTo>
                    <a:pt x="1285335" y="807708"/>
                  </a:lnTo>
                  <a:lnTo>
                    <a:pt x="1277405" y="805492"/>
                  </a:lnTo>
                  <a:lnTo>
                    <a:pt x="1269474" y="802009"/>
                  </a:lnTo>
                  <a:lnTo>
                    <a:pt x="1261227" y="798210"/>
                  </a:lnTo>
                  <a:lnTo>
                    <a:pt x="1251710" y="793777"/>
                  </a:lnTo>
                  <a:lnTo>
                    <a:pt x="1242194" y="789345"/>
                  </a:lnTo>
                  <a:lnTo>
                    <a:pt x="1281529" y="808341"/>
                  </a:lnTo>
                  <a:lnTo>
                    <a:pt x="1300244" y="816890"/>
                  </a:lnTo>
                  <a:lnTo>
                    <a:pt x="1309444" y="820689"/>
                  </a:lnTo>
                  <a:lnTo>
                    <a:pt x="1318009" y="823855"/>
                  </a:lnTo>
                  <a:lnTo>
                    <a:pt x="1326256" y="826388"/>
                  </a:lnTo>
                  <a:lnTo>
                    <a:pt x="1334187" y="828287"/>
                  </a:lnTo>
                  <a:lnTo>
                    <a:pt x="1341483" y="829870"/>
                  </a:lnTo>
                  <a:lnTo>
                    <a:pt x="1348779" y="830187"/>
                  </a:lnTo>
                  <a:lnTo>
                    <a:pt x="1352268" y="830187"/>
                  </a:lnTo>
                  <a:lnTo>
                    <a:pt x="1355440" y="829870"/>
                  </a:lnTo>
                  <a:lnTo>
                    <a:pt x="1358929" y="828921"/>
                  </a:lnTo>
                  <a:lnTo>
                    <a:pt x="1361784" y="828287"/>
                  </a:lnTo>
                  <a:lnTo>
                    <a:pt x="1364957" y="827021"/>
                  </a:lnTo>
                  <a:lnTo>
                    <a:pt x="1367494" y="826071"/>
                  </a:lnTo>
                  <a:lnTo>
                    <a:pt x="1370032" y="824488"/>
                  </a:lnTo>
                  <a:lnTo>
                    <a:pt x="1372887" y="822272"/>
                  </a:lnTo>
                  <a:lnTo>
                    <a:pt x="1373521" y="829554"/>
                  </a:lnTo>
                  <a:lnTo>
                    <a:pt x="1374473" y="835886"/>
                  </a:lnTo>
                  <a:lnTo>
                    <a:pt x="1374790" y="848234"/>
                  </a:lnTo>
                  <a:lnTo>
                    <a:pt x="1374790" y="860265"/>
                  </a:lnTo>
                  <a:lnTo>
                    <a:pt x="1373839" y="871346"/>
                  </a:lnTo>
                  <a:lnTo>
                    <a:pt x="1376059" y="869130"/>
                  </a:lnTo>
                  <a:lnTo>
                    <a:pt x="1377328" y="868813"/>
                  </a:lnTo>
                  <a:lnTo>
                    <a:pt x="1377962" y="868497"/>
                  </a:lnTo>
                  <a:lnTo>
                    <a:pt x="1379549" y="868813"/>
                  </a:lnTo>
                  <a:lnTo>
                    <a:pt x="1381135" y="869446"/>
                  </a:lnTo>
                  <a:lnTo>
                    <a:pt x="1382721" y="871030"/>
                  </a:lnTo>
                  <a:lnTo>
                    <a:pt x="1383672" y="872929"/>
                  </a:lnTo>
                  <a:lnTo>
                    <a:pt x="1384941" y="875462"/>
                  </a:lnTo>
                  <a:lnTo>
                    <a:pt x="1385893" y="878628"/>
                  </a:lnTo>
                  <a:lnTo>
                    <a:pt x="1388113" y="885277"/>
                  </a:lnTo>
                  <a:lnTo>
                    <a:pt x="1390017" y="893825"/>
                  </a:lnTo>
                  <a:lnTo>
                    <a:pt x="1391286" y="903640"/>
                  </a:lnTo>
                  <a:lnTo>
                    <a:pt x="1391920" y="914405"/>
                  </a:lnTo>
                  <a:lnTo>
                    <a:pt x="1392237" y="926119"/>
                  </a:lnTo>
                  <a:lnTo>
                    <a:pt x="1391920" y="937834"/>
                  </a:lnTo>
                  <a:lnTo>
                    <a:pt x="1391286" y="948599"/>
                  </a:lnTo>
                  <a:lnTo>
                    <a:pt x="1390017" y="958413"/>
                  </a:lnTo>
                  <a:lnTo>
                    <a:pt x="1388113" y="966645"/>
                  </a:lnTo>
                  <a:lnTo>
                    <a:pt x="1385893" y="973611"/>
                  </a:lnTo>
                  <a:lnTo>
                    <a:pt x="1384941" y="976777"/>
                  </a:lnTo>
                  <a:lnTo>
                    <a:pt x="1383672" y="978993"/>
                  </a:lnTo>
                  <a:lnTo>
                    <a:pt x="1382721" y="980893"/>
                  </a:lnTo>
                  <a:lnTo>
                    <a:pt x="1381135" y="982476"/>
                  </a:lnTo>
                  <a:lnTo>
                    <a:pt x="1379549" y="983425"/>
                  </a:lnTo>
                  <a:lnTo>
                    <a:pt x="1377962" y="983425"/>
                  </a:lnTo>
                  <a:lnTo>
                    <a:pt x="1376694" y="983425"/>
                  </a:lnTo>
                  <a:lnTo>
                    <a:pt x="1375425" y="982476"/>
                  </a:lnTo>
                  <a:lnTo>
                    <a:pt x="1373839" y="980893"/>
                  </a:lnTo>
                  <a:lnTo>
                    <a:pt x="1372570" y="978676"/>
                  </a:lnTo>
                  <a:lnTo>
                    <a:pt x="1371301" y="976143"/>
                  </a:lnTo>
                  <a:lnTo>
                    <a:pt x="1370032" y="972977"/>
                  </a:lnTo>
                  <a:lnTo>
                    <a:pt x="1367812" y="965379"/>
                  </a:lnTo>
                  <a:lnTo>
                    <a:pt x="1366860" y="975194"/>
                  </a:lnTo>
                  <a:lnTo>
                    <a:pt x="1364957" y="985325"/>
                  </a:lnTo>
                  <a:lnTo>
                    <a:pt x="1363053" y="994823"/>
                  </a:lnTo>
                  <a:lnTo>
                    <a:pt x="1360516" y="1004005"/>
                  </a:lnTo>
                  <a:lnTo>
                    <a:pt x="1357661" y="1013187"/>
                  </a:lnTo>
                  <a:lnTo>
                    <a:pt x="1354806" y="1021735"/>
                  </a:lnTo>
                  <a:lnTo>
                    <a:pt x="1351316" y="1030283"/>
                  </a:lnTo>
                  <a:lnTo>
                    <a:pt x="1347510" y="1038515"/>
                  </a:lnTo>
                  <a:lnTo>
                    <a:pt x="1343386" y="1046430"/>
                  </a:lnTo>
                  <a:lnTo>
                    <a:pt x="1339262" y="1054346"/>
                  </a:lnTo>
                  <a:lnTo>
                    <a:pt x="1334821" y="1061628"/>
                  </a:lnTo>
                  <a:lnTo>
                    <a:pt x="1330380" y="1068593"/>
                  </a:lnTo>
                  <a:lnTo>
                    <a:pt x="1325622" y="1075242"/>
                  </a:lnTo>
                  <a:lnTo>
                    <a:pt x="1320546" y="1081891"/>
                  </a:lnTo>
                  <a:lnTo>
                    <a:pt x="1315471" y="1088223"/>
                  </a:lnTo>
                  <a:lnTo>
                    <a:pt x="1309761" y="1094238"/>
                  </a:lnTo>
                  <a:lnTo>
                    <a:pt x="1304368" y="1099304"/>
                  </a:lnTo>
                  <a:lnTo>
                    <a:pt x="1298658" y="1104686"/>
                  </a:lnTo>
                  <a:lnTo>
                    <a:pt x="1293266" y="1109435"/>
                  </a:lnTo>
                  <a:lnTo>
                    <a:pt x="1287238" y="1113868"/>
                  </a:lnTo>
                  <a:lnTo>
                    <a:pt x="1281211" y="1118617"/>
                  </a:lnTo>
                  <a:lnTo>
                    <a:pt x="1275501" y="1122100"/>
                  </a:lnTo>
                  <a:lnTo>
                    <a:pt x="1269474" y="1125899"/>
                  </a:lnTo>
                  <a:lnTo>
                    <a:pt x="1263447" y="1129065"/>
                  </a:lnTo>
                  <a:lnTo>
                    <a:pt x="1257420" y="1131915"/>
                  </a:lnTo>
                  <a:lnTo>
                    <a:pt x="1251393" y="1134131"/>
                  </a:lnTo>
                  <a:lnTo>
                    <a:pt x="1245366" y="1136347"/>
                  </a:lnTo>
                  <a:lnTo>
                    <a:pt x="1239339" y="1137930"/>
                  </a:lnTo>
                  <a:lnTo>
                    <a:pt x="1233312" y="1139513"/>
                  </a:lnTo>
                  <a:lnTo>
                    <a:pt x="1227919" y="1140463"/>
                  </a:lnTo>
                  <a:lnTo>
                    <a:pt x="1222209" y="1141096"/>
                  </a:lnTo>
                  <a:lnTo>
                    <a:pt x="1216499" y="1141413"/>
                  </a:lnTo>
                  <a:lnTo>
                    <a:pt x="1212058" y="1141096"/>
                  </a:lnTo>
                  <a:lnTo>
                    <a:pt x="1207617" y="1140146"/>
                  </a:lnTo>
                  <a:lnTo>
                    <a:pt x="1202542" y="1139513"/>
                  </a:lnTo>
                  <a:lnTo>
                    <a:pt x="1197466" y="1137930"/>
                  </a:lnTo>
                  <a:lnTo>
                    <a:pt x="1192073" y="1136031"/>
                  </a:lnTo>
                  <a:lnTo>
                    <a:pt x="1186998" y="1133814"/>
                  </a:lnTo>
                  <a:lnTo>
                    <a:pt x="1181288" y="1131281"/>
                  </a:lnTo>
                  <a:lnTo>
                    <a:pt x="1175895" y="1128749"/>
                  </a:lnTo>
                  <a:lnTo>
                    <a:pt x="1170186" y="1125266"/>
                  </a:lnTo>
                  <a:lnTo>
                    <a:pt x="1164476" y="1121467"/>
                  </a:lnTo>
                  <a:lnTo>
                    <a:pt x="1158766" y="1117667"/>
                  </a:lnTo>
                  <a:lnTo>
                    <a:pt x="1153056" y="1113235"/>
                  </a:lnTo>
                  <a:lnTo>
                    <a:pt x="1147029" y="1108802"/>
                  </a:lnTo>
                  <a:lnTo>
                    <a:pt x="1141319" y="1103736"/>
                  </a:lnTo>
                  <a:lnTo>
                    <a:pt x="1135926" y="1098671"/>
                  </a:lnTo>
                  <a:lnTo>
                    <a:pt x="1130216" y="1092972"/>
                  </a:lnTo>
                  <a:lnTo>
                    <a:pt x="1124506" y="1087273"/>
                  </a:lnTo>
                  <a:lnTo>
                    <a:pt x="1118796" y="1080941"/>
                  </a:lnTo>
                  <a:lnTo>
                    <a:pt x="1113721" y="1074925"/>
                  </a:lnTo>
                  <a:lnTo>
                    <a:pt x="1108011" y="1068276"/>
                  </a:lnTo>
                  <a:lnTo>
                    <a:pt x="1102936" y="1061628"/>
                  </a:lnTo>
                  <a:lnTo>
                    <a:pt x="1097860" y="1054346"/>
                  </a:lnTo>
                  <a:lnTo>
                    <a:pt x="1092785" y="1046747"/>
                  </a:lnTo>
                  <a:lnTo>
                    <a:pt x="1088344" y="1039465"/>
                  </a:lnTo>
                  <a:lnTo>
                    <a:pt x="1083903" y="1031550"/>
                  </a:lnTo>
                  <a:lnTo>
                    <a:pt x="1079779" y="1023635"/>
                  </a:lnTo>
                  <a:lnTo>
                    <a:pt x="1075655" y="1015403"/>
                  </a:lnTo>
                  <a:lnTo>
                    <a:pt x="1071848" y="1007171"/>
                  </a:lnTo>
                  <a:lnTo>
                    <a:pt x="1068676" y="998623"/>
                  </a:lnTo>
                  <a:lnTo>
                    <a:pt x="1065187" y="989758"/>
                  </a:lnTo>
                  <a:lnTo>
                    <a:pt x="1062649" y="980893"/>
                  </a:lnTo>
                  <a:lnTo>
                    <a:pt x="1059794" y="972028"/>
                  </a:lnTo>
                  <a:lnTo>
                    <a:pt x="1057891" y="977726"/>
                  </a:lnTo>
                  <a:lnTo>
                    <a:pt x="1055670" y="982476"/>
                  </a:lnTo>
                  <a:lnTo>
                    <a:pt x="1054719" y="984375"/>
                  </a:lnTo>
                  <a:lnTo>
                    <a:pt x="1053133" y="985325"/>
                  </a:lnTo>
                  <a:lnTo>
                    <a:pt x="1051864" y="986275"/>
                  </a:lnTo>
                  <a:lnTo>
                    <a:pt x="1050595" y="986591"/>
                  </a:lnTo>
                  <a:lnTo>
                    <a:pt x="1049326" y="986275"/>
                  </a:lnTo>
                  <a:lnTo>
                    <a:pt x="1047740" y="985325"/>
                  </a:lnTo>
                  <a:lnTo>
                    <a:pt x="1046471" y="983742"/>
                  </a:lnTo>
                  <a:lnTo>
                    <a:pt x="1045202" y="982159"/>
                  </a:lnTo>
                  <a:lnTo>
                    <a:pt x="1044250" y="979309"/>
                  </a:lnTo>
                  <a:lnTo>
                    <a:pt x="1042664" y="976460"/>
                  </a:lnTo>
                  <a:lnTo>
                    <a:pt x="1040761" y="969495"/>
                  </a:lnTo>
                  <a:lnTo>
                    <a:pt x="1038858" y="960946"/>
                  </a:lnTo>
                  <a:lnTo>
                    <a:pt x="1037589" y="951131"/>
                  </a:lnTo>
                  <a:lnTo>
                    <a:pt x="1036954" y="940367"/>
                  </a:lnTo>
                  <a:lnTo>
                    <a:pt x="1036637" y="928652"/>
                  </a:lnTo>
                  <a:lnTo>
                    <a:pt x="1036954" y="917254"/>
                  </a:lnTo>
                  <a:lnTo>
                    <a:pt x="1037589" y="906173"/>
                  </a:lnTo>
                  <a:lnTo>
                    <a:pt x="1038858" y="896358"/>
                  </a:lnTo>
                  <a:lnTo>
                    <a:pt x="1040761" y="888126"/>
                  </a:lnTo>
                  <a:lnTo>
                    <a:pt x="1042664" y="881161"/>
                  </a:lnTo>
                  <a:lnTo>
                    <a:pt x="1044250" y="877995"/>
                  </a:lnTo>
                  <a:lnTo>
                    <a:pt x="1045202" y="875779"/>
                  </a:lnTo>
                  <a:lnTo>
                    <a:pt x="1046471" y="873879"/>
                  </a:lnTo>
                  <a:lnTo>
                    <a:pt x="1047740" y="872613"/>
                  </a:lnTo>
                  <a:lnTo>
                    <a:pt x="1049326" y="871346"/>
                  </a:lnTo>
                  <a:lnTo>
                    <a:pt x="1050595" y="871346"/>
                  </a:lnTo>
                  <a:lnTo>
                    <a:pt x="1051546" y="871346"/>
                  </a:lnTo>
                  <a:lnTo>
                    <a:pt x="1052498" y="871663"/>
                  </a:lnTo>
                  <a:lnTo>
                    <a:pt x="1052815" y="864381"/>
                  </a:lnTo>
                  <a:lnTo>
                    <a:pt x="1053133" y="856782"/>
                  </a:lnTo>
                  <a:lnTo>
                    <a:pt x="1053767" y="850133"/>
                  </a:lnTo>
                  <a:lnTo>
                    <a:pt x="1055036" y="843801"/>
                  </a:lnTo>
                  <a:lnTo>
                    <a:pt x="1054719" y="835886"/>
                  </a:lnTo>
                  <a:lnTo>
                    <a:pt x="1054401" y="827971"/>
                  </a:lnTo>
                  <a:lnTo>
                    <a:pt x="1054401" y="820689"/>
                  </a:lnTo>
                  <a:lnTo>
                    <a:pt x="1054401" y="814040"/>
                  </a:lnTo>
                  <a:lnTo>
                    <a:pt x="1055036" y="807708"/>
                  </a:lnTo>
                  <a:lnTo>
                    <a:pt x="1055670" y="801692"/>
                  </a:lnTo>
                  <a:lnTo>
                    <a:pt x="1057256" y="796310"/>
                  </a:lnTo>
                  <a:lnTo>
                    <a:pt x="1058842" y="791244"/>
                  </a:lnTo>
                  <a:lnTo>
                    <a:pt x="1060746" y="786179"/>
                  </a:lnTo>
                  <a:lnTo>
                    <a:pt x="1062649" y="781746"/>
                  </a:lnTo>
                  <a:lnTo>
                    <a:pt x="1064870" y="777630"/>
                  </a:lnTo>
                  <a:lnTo>
                    <a:pt x="1067407" y="773831"/>
                  </a:lnTo>
                  <a:lnTo>
                    <a:pt x="1070262" y="770665"/>
                  </a:lnTo>
                  <a:lnTo>
                    <a:pt x="1073434" y="767499"/>
                  </a:lnTo>
                  <a:lnTo>
                    <a:pt x="1076924" y="764649"/>
                  </a:lnTo>
                  <a:lnTo>
                    <a:pt x="1080096" y="762433"/>
                  </a:lnTo>
                  <a:lnTo>
                    <a:pt x="1064235" y="762433"/>
                  </a:lnTo>
                  <a:lnTo>
                    <a:pt x="1052498" y="762750"/>
                  </a:lnTo>
                  <a:lnTo>
                    <a:pt x="1041713" y="763383"/>
                  </a:lnTo>
                  <a:lnTo>
                    <a:pt x="1049009" y="759583"/>
                  </a:lnTo>
                  <a:lnTo>
                    <a:pt x="1056622" y="754834"/>
                  </a:lnTo>
                  <a:lnTo>
                    <a:pt x="1063918" y="749452"/>
                  </a:lnTo>
                  <a:lnTo>
                    <a:pt x="1071531" y="743753"/>
                  </a:lnTo>
                  <a:lnTo>
                    <a:pt x="1085806" y="733305"/>
                  </a:lnTo>
                  <a:lnTo>
                    <a:pt x="1092150" y="728872"/>
                  </a:lnTo>
                  <a:lnTo>
                    <a:pt x="1098495" y="725073"/>
                  </a:lnTo>
                  <a:lnTo>
                    <a:pt x="1106742" y="720957"/>
                  </a:lnTo>
                  <a:lnTo>
                    <a:pt x="1114990" y="717158"/>
                  </a:lnTo>
                  <a:lnTo>
                    <a:pt x="1122920" y="713675"/>
                  </a:lnTo>
                  <a:lnTo>
                    <a:pt x="1130851" y="710193"/>
                  </a:lnTo>
                  <a:lnTo>
                    <a:pt x="1138781" y="707660"/>
                  </a:lnTo>
                  <a:lnTo>
                    <a:pt x="1146711" y="704494"/>
                  </a:lnTo>
                  <a:lnTo>
                    <a:pt x="1161938" y="700061"/>
                  </a:lnTo>
                  <a:lnTo>
                    <a:pt x="1176847" y="696262"/>
                  </a:lnTo>
                  <a:lnTo>
                    <a:pt x="1191439" y="693729"/>
                  </a:lnTo>
                  <a:lnTo>
                    <a:pt x="1205397" y="692146"/>
                  </a:lnTo>
                  <a:lnTo>
                    <a:pt x="1218720" y="691196"/>
                  </a:lnTo>
                  <a:lnTo>
                    <a:pt x="1231408" y="690563"/>
                  </a:lnTo>
                  <a:close/>
                  <a:moveTo>
                    <a:pt x="1798422" y="585942"/>
                  </a:moveTo>
                  <a:lnTo>
                    <a:pt x="1795888" y="586577"/>
                  </a:lnTo>
                  <a:lnTo>
                    <a:pt x="1792720" y="586577"/>
                  </a:lnTo>
                  <a:lnTo>
                    <a:pt x="1789236" y="586577"/>
                  </a:lnTo>
                  <a:lnTo>
                    <a:pt x="1771814" y="728756"/>
                  </a:lnTo>
                  <a:lnTo>
                    <a:pt x="1786068" y="727804"/>
                  </a:lnTo>
                  <a:lnTo>
                    <a:pt x="1800322" y="727487"/>
                  </a:lnTo>
                  <a:lnTo>
                    <a:pt x="1808558" y="727804"/>
                  </a:lnTo>
                  <a:lnTo>
                    <a:pt x="1816477" y="728121"/>
                  </a:lnTo>
                  <a:lnTo>
                    <a:pt x="1798422" y="585942"/>
                  </a:lnTo>
                  <a:close/>
                  <a:moveTo>
                    <a:pt x="2691328" y="534988"/>
                  </a:moveTo>
                  <a:lnTo>
                    <a:pt x="2700209" y="535623"/>
                  </a:lnTo>
                  <a:lnTo>
                    <a:pt x="2709091" y="535940"/>
                  </a:lnTo>
                  <a:lnTo>
                    <a:pt x="2718289" y="536893"/>
                  </a:lnTo>
                  <a:lnTo>
                    <a:pt x="2727170" y="538480"/>
                  </a:lnTo>
                  <a:lnTo>
                    <a:pt x="2736368" y="540385"/>
                  </a:lnTo>
                  <a:lnTo>
                    <a:pt x="2745249" y="542608"/>
                  </a:lnTo>
                  <a:lnTo>
                    <a:pt x="2753813" y="544830"/>
                  </a:lnTo>
                  <a:lnTo>
                    <a:pt x="2763011" y="548005"/>
                  </a:lnTo>
                  <a:lnTo>
                    <a:pt x="2771575" y="550863"/>
                  </a:lnTo>
                  <a:lnTo>
                    <a:pt x="2780139" y="554355"/>
                  </a:lnTo>
                  <a:lnTo>
                    <a:pt x="2789020" y="558165"/>
                  </a:lnTo>
                  <a:lnTo>
                    <a:pt x="2797267" y="561658"/>
                  </a:lnTo>
                  <a:lnTo>
                    <a:pt x="2812809" y="569595"/>
                  </a:lnTo>
                  <a:lnTo>
                    <a:pt x="2827716" y="577850"/>
                  </a:lnTo>
                  <a:lnTo>
                    <a:pt x="2841355" y="586105"/>
                  </a:lnTo>
                  <a:lnTo>
                    <a:pt x="2853408" y="594678"/>
                  </a:lnTo>
                  <a:lnTo>
                    <a:pt x="2864509" y="602933"/>
                  </a:lnTo>
                  <a:lnTo>
                    <a:pt x="2873073" y="609918"/>
                  </a:lnTo>
                  <a:lnTo>
                    <a:pt x="2879734" y="616585"/>
                  </a:lnTo>
                  <a:lnTo>
                    <a:pt x="2882271" y="619760"/>
                  </a:lnTo>
                  <a:lnTo>
                    <a:pt x="2884809" y="622300"/>
                  </a:lnTo>
                  <a:lnTo>
                    <a:pt x="2886077" y="624523"/>
                  </a:lnTo>
                  <a:lnTo>
                    <a:pt x="2887029" y="626428"/>
                  </a:lnTo>
                  <a:lnTo>
                    <a:pt x="2887346" y="630238"/>
                  </a:lnTo>
                  <a:lnTo>
                    <a:pt x="2887663" y="635635"/>
                  </a:lnTo>
                  <a:lnTo>
                    <a:pt x="2887663" y="650875"/>
                  </a:lnTo>
                  <a:lnTo>
                    <a:pt x="2887029" y="671513"/>
                  </a:lnTo>
                  <a:lnTo>
                    <a:pt x="2885443" y="697230"/>
                  </a:lnTo>
                  <a:lnTo>
                    <a:pt x="2883540" y="726123"/>
                  </a:lnTo>
                  <a:lnTo>
                    <a:pt x="2881320" y="758190"/>
                  </a:lnTo>
                  <a:lnTo>
                    <a:pt x="2875610" y="827723"/>
                  </a:lnTo>
                  <a:lnTo>
                    <a:pt x="2868950" y="899161"/>
                  </a:lnTo>
                  <a:lnTo>
                    <a:pt x="2861654" y="965518"/>
                  </a:lnTo>
                  <a:lnTo>
                    <a:pt x="2858483" y="995363"/>
                  </a:lnTo>
                  <a:lnTo>
                    <a:pt x="2854994" y="1021398"/>
                  </a:lnTo>
                  <a:lnTo>
                    <a:pt x="2852139" y="1042671"/>
                  </a:lnTo>
                  <a:lnTo>
                    <a:pt x="2848967" y="1059181"/>
                  </a:lnTo>
                  <a:lnTo>
                    <a:pt x="2838817" y="1062991"/>
                  </a:lnTo>
                  <a:lnTo>
                    <a:pt x="2828985" y="1066483"/>
                  </a:lnTo>
                  <a:lnTo>
                    <a:pt x="2820104" y="1069023"/>
                  </a:lnTo>
                  <a:lnTo>
                    <a:pt x="2810905" y="1070928"/>
                  </a:lnTo>
                  <a:lnTo>
                    <a:pt x="2803293" y="1072198"/>
                  </a:lnTo>
                  <a:lnTo>
                    <a:pt x="2795998" y="1072516"/>
                  </a:lnTo>
                  <a:lnTo>
                    <a:pt x="2792509" y="1072198"/>
                  </a:lnTo>
                  <a:lnTo>
                    <a:pt x="2789654" y="1071563"/>
                  </a:lnTo>
                  <a:lnTo>
                    <a:pt x="2786483" y="1070928"/>
                  </a:lnTo>
                  <a:lnTo>
                    <a:pt x="2784262" y="1070293"/>
                  </a:lnTo>
                  <a:lnTo>
                    <a:pt x="2785214" y="1057911"/>
                  </a:lnTo>
                  <a:lnTo>
                    <a:pt x="2786165" y="1039813"/>
                  </a:lnTo>
                  <a:lnTo>
                    <a:pt x="2787751" y="990918"/>
                  </a:lnTo>
                  <a:lnTo>
                    <a:pt x="2789337" y="930276"/>
                  </a:lnTo>
                  <a:lnTo>
                    <a:pt x="2790289" y="865188"/>
                  </a:lnTo>
                  <a:lnTo>
                    <a:pt x="2790606" y="803593"/>
                  </a:lnTo>
                  <a:lnTo>
                    <a:pt x="2790606" y="775653"/>
                  </a:lnTo>
                  <a:lnTo>
                    <a:pt x="2790289" y="751840"/>
                  </a:lnTo>
                  <a:lnTo>
                    <a:pt x="2789654" y="731838"/>
                  </a:lnTo>
                  <a:lnTo>
                    <a:pt x="2788386" y="717233"/>
                  </a:lnTo>
                  <a:lnTo>
                    <a:pt x="2788068" y="711835"/>
                  </a:lnTo>
                  <a:lnTo>
                    <a:pt x="2787434" y="708343"/>
                  </a:lnTo>
                  <a:lnTo>
                    <a:pt x="2786483" y="707073"/>
                  </a:lnTo>
                  <a:lnTo>
                    <a:pt x="2785848" y="706438"/>
                  </a:lnTo>
                  <a:lnTo>
                    <a:pt x="2785531" y="707073"/>
                  </a:lnTo>
                  <a:lnTo>
                    <a:pt x="2780773" y="713740"/>
                  </a:lnTo>
                  <a:lnTo>
                    <a:pt x="2775381" y="720725"/>
                  </a:lnTo>
                  <a:lnTo>
                    <a:pt x="2774113" y="722630"/>
                  </a:lnTo>
                  <a:lnTo>
                    <a:pt x="2757936" y="960756"/>
                  </a:lnTo>
                  <a:lnTo>
                    <a:pt x="2753813" y="1010921"/>
                  </a:lnTo>
                  <a:lnTo>
                    <a:pt x="2750324" y="1049338"/>
                  </a:lnTo>
                  <a:lnTo>
                    <a:pt x="2746835" y="1083946"/>
                  </a:lnTo>
                  <a:lnTo>
                    <a:pt x="2746518" y="1087438"/>
                  </a:lnTo>
                  <a:lnTo>
                    <a:pt x="2744932" y="1092836"/>
                  </a:lnTo>
                  <a:lnTo>
                    <a:pt x="2742712" y="1097916"/>
                  </a:lnTo>
                  <a:lnTo>
                    <a:pt x="2740491" y="1103631"/>
                  </a:lnTo>
                  <a:lnTo>
                    <a:pt x="2737637" y="1109028"/>
                  </a:lnTo>
                  <a:lnTo>
                    <a:pt x="2732245" y="1119506"/>
                  </a:lnTo>
                  <a:lnTo>
                    <a:pt x="2725267" y="1129666"/>
                  </a:lnTo>
                  <a:lnTo>
                    <a:pt x="2699258" y="1479233"/>
                  </a:lnTo>
                  <a:lnTo>
                    <a:pt x="2716386" y="1483361"/>
                  </a:lnTo>
                  <a:lnTo>
                    <a:pt x="2732879" y="1487488"/>
                  </a:lnTo>
                  <a:lnTo>
                    <a:pt x="2870853" y="1410971"/>
                  </a:lnTo>
                  <a:lnTo>
                    <a:pt x="2876879" y="1421766"/>
                  </a:lnTo>
                  <a:lnTo>
                    <a:pt x="2749055" y="1492886"/>
                  </a:lnTo>
                  <a:lnTo>
                    <a:pt x="2761743" y="1497013"/>
                  </a:lnTo>
                  <a:lnTo>
                    <a:pt x="2773795" y="1501776"/>
                  </a:lnTo>
                  <a:lnTo>
                    <a:pt x="2785214" y="1507173"/>
                  </a:lnTo>
                  <a:lnTo>
                    <a:pt x="2795998" y="1512253"/>
                  </a:lnTo>
                  <a:lnTo>
                    <a:pt x="2805831" y="1517968"/>
                  </a:lnTo>
                  <a:lnTo>
                    <a:pt x="2815029" y="1524001"/>
                  </a:lnTo>
                  <a:lnTo>
                    <a:pt x="2823910" y="1530033"/>
                  </a:lnTo>
                  <a:lnTo>
                    <a:pt x="2831839" y="1536383"/>
                  </a:lnTo>
                  <a:lnTo>
                    <a:pt x="2838500" y="1543051"/>
                  </a:lnTo>
                  <a:lnTo>
                    <a:pt x="2844844" y="1550036"/>
                  </a:lnTo>
                  <a:lnTo>
                    <a:pt x="2850236" y="1557021"/>
                  </a:lnTo>
                  <a:lnTo>
                    <a:pt x="2854359" y="1564323"/>
                  </a:lnTo>
                  <a:lnTo>
                    <a:pt x="2856262" y="1568133"/>
                  </a:lnTo>
                  <a:lnTo>
                    <a:pt x="2857848" y="1571626"/>
                  </a:lnTo>
                  <a:lnTo>
                    <a:pt x="2859117" y="1575436"/>
                  </a:lnTo>
                  <a:lnTo>
                    <a:pt x="2860386" y="1579246"/>
                  </a:lnTo>
                  <a:lnTo>
                    <a:pt x="2861337" y="1583056"/>
                  </a:lnTo>
                  <a:lnTo>
                    <a:pt x="2861654" y="1586866"/>
                  </a:lnTo>
                  <a:lnTo>
                    <a:pt x="2861972" y="1590993"/>
                  </a:lnTo>
                  <a:lnTo>
                    <a:pt x="2862606" y="1594803"/>
                  </a:lnTo>
                  <a:lnTo>
                    <a:pt x="2861972" y="1598931"/>
                  </a:lnTo>
                  <a:lnTo>
                    <a:pt x="2861654" y="1603058"/>
                  </a:lnTo>
                  <a:lnTo>
                    <a:pt x="2861020" y="1607186"/>
                  </a:lnTo>
                  <a:lnTo>
                    <a:pt x="2860386" y="1611313"/>
                  </a:lnTo>
                  <a:lnTo>
                    <a:pt x="2858800" y="1615123"/>
                  </a:lnTo>
                  <a:lnTo>
                    <a:pt x="2857214" y="1619251"/>
                  </a:lnTo>
                  <a:lnTo>
                    <a:pt x="2855628" y="1622743"/>
                  </a:lnTo>
                  <a:lnTo>
                    <a:pt x="2853408" y="1626553"/>
                  </a:lnTo>
                  <a:lnTo>
                    <a:pt x="2851187" y="1630681"/>
                  </a:lnTo>
                  <a:lnTo>
                    <a:pt x="2848967" y="1634491"/>
                  </a:lnTo>
                  <a:lnTo>
                    <a:pt x="2842941" y="1641793"/>
                  </a:lnTo>
                  <a:lnTo>
                    <a:pt x="2836597" y="1648778"/>
                  </a:lnTo>
                  <a:lnTo>
                    <a:pt x="2828668" y="1655763"/>
                  </a:lnTo>
                  <a:lnTo>
                    <a:pt x="2820421" y="1662431"/>
                  </a:lnTo>
                  <a:lnTo>
                    <a:pt x="2810905" y="1668781"/>
                  </a:lnTo>
                  <a:lnTo>
                    <a:pt x="2800756" y="1674813"/>
                  </a:lnTo>
                  <a:lnTo>
                    <a:pt x="2789972" y="1680528"/>
                  </a:lnTo>
                  <a:lnTo>
                    <a:pt x="2778236" y="1685926"/>
                  </a:lnTo>
                  <a:lnTo>
                    <a:pt x="2765866" y="1691006"/>
                  </a:lnTo>
                  <a:lnTo>
                    <a:pt x="2752861" y="1695768"/>
                  </a:lnTo>
                  <a:lnTo>
                    <a:pt x="2739223" y="1700213"/>
                  </a:lnTo>
                  <a:lnTo>
                    <a:pt x="2869267" y="1786891"/>
                  </a:lnTo>
                  <a:lnTo>
                    <a:pt x="2862606" y="1797051"/>
                  </a:lnTo>
                  <a:lnTo>
                    <a:pt x="2723998" y="1704341"/>
                  </a:lnTo>
                  <a:lnTo>
                    <a:pt x="2707822" y="1708151"/>
                  </a:lnTo>
                  <a:lnTo>
                    <a:pt x="2690694" y="1711961"/>
                  </a:lnTo>
                  <a:lnTo>
                    <a:pt x="2673566" y="1715136"/>
                  </a:lnTo>
                  <a:lnTo>
                    <a:pt x="2655487" y="1717358"/>
                  </a:lnTo>
                  <a:lnTo>
                    <a:pt x="2637091" y="1719581"/>
                  </a:lnTo>
                  <a:lnTo>
                    <a:pt x="2618060" y="1720533"/>
                  </a:lnTo>
                  <a:lnTo>
                    <a:pt x="2598712" y="1721803"/>
                  </a:lnTo>
                  <a:lnTo>
                    <a:pt x="2579046" y="1721803"/>
                  </a:lnTo>
                  <a:lnTo>
                    <a:pt x="2563822" y="1721803"/>
                  </a:lnTo>
                  <a:lnTo>
                    <a:pt x="2549549" y="1721486"/>
                  </a:lnTo>
                  <a:lnTo>
                    <a:pt x="2534958" y="1720533"/>
                  </a:lnTo>
                  <a:lnTo>
                    <a:pt x="2521002" y="1719581"/>
                  </a:lnTo>
                  <a:lnTo>
                    <a:pt x="2507046" y="1717993"/>
                  </a:lnTo>
                  <a:lnTo>
                    <a:pt x="2493725" y="1716088"/>
                  </a:lnTo>
                  <a:lnTo>
                    <a:pt x="2480403" y="1714183"/>
                  </a:lnTo>
                  <a:lnTo>
                    <a:pt x="2467399" y="1711961"/>
                  </a:lnTo>
                  <a:lnTo>
                    <a:pt x="2455029" y="1709738"/>
                  </a:lnTo>
                  <a:lnTo>
                    <a:pt x="2442659" y="1706881"/>
                  </a:lnTo>
                  <a:lnTo>
                    <a:pt x="2430923" y="1703706"/>
                  </a:lnTo>
                  <a:lnTo>
                    <a:pt x="2419187" y="1700213"/>
                  </a:lnTo>
                  <a:lnTo>
                    <a:pt x="2408086" y="1697038"/>
                  </a:lnTo>
                  <a:lnTo>
                    <a:pt x="2397619" y="1693228"/>
                  </a:lnTo>
                  <a:lnTo>
                    <a:pt x="2387469" y="1689418"/>
                  </a:lnTo>
                  <a:lnTo>
                    <a:pt x="2377637" y="1684973"/>
                  </a:lnTo>
                  <a:lnTo>
                    <a:pt x="2368121" y="1680846"/>
                  </a:lnTo>
                  <a:lnTo>
                    <a:pt x="2359240" y="1676401"/>
                  </a:lnTo>
                  <a:lnTo>
                    <a:pt x="2350994" y="1671321"/>
                  </a:lnTo>
                  <a:lnTo>
                    <a:pt x="2343064" y="1666558"/>
                  </a:lnTo>
                  <a:lnTo>
                    <a:pt x="2335769" y="1661161"/>
                  </a:lnTo>
                  <a:lnTo>
                    <a:pt x="2329108" y="1656081"/>
                  </a:lnTo>
                  <a:lnTo>
                    <a:pt x="2322764" y="1650366"/>
                  </a:lnTo>
                  <a:lnTo>
                    <a:pt x="2317055" y="1644651"/>
                  </a:lnTo>
                  <a:lnTo>
                    <a:pt x="2312298" y="1638936"/>
                  </a:lnTo>
                  <a:lnTo>
                    <a:pt x="2307857" y="1632903"/>
                  </a:lnTo>
                  <a:lnTo>
                    <a:pt x="2304051" y="1627188"/>
                  </a:lnTo>
                  <a:lnTo>
                    <a:pt x="2300879" y="1620521"/>
                  </a:lnTo>
                  <a:lnTo>
                    <a:pt x="2298659" y="1614171"/>
                  </a:lnTo>
                  <a:lnTo>
                    <a:pt x="2296756" y="1607821"/>
                  </a:lnTo>
                  <a:lnTo>
                    <a:pt x="2295804" y="1601471"/>
                  </a:lnTo>
                  <a:lnTo>
                    <a:pt x="2295170" y="1594803"/>
                  </a:lnTo>
                  <a:lnTo>
                    <a:pt x="2295170" y="1590676"/>
                  </a:lnTo>
                  <a:lnTo>
                    <a:pt x="2296121" y="1585913"/>
                  </a:lnTo>
                  <a:lnTo>
                    <a:pt x="2296756" y="1581468"/>
                  </a:lnTo>
                  <a:lnTo>
                    <a:pt x="2298024" y="1577341"/>
                  </a:lnTo>
                  <a:lnTo>
                    <a:pt x="2299293" y="1573213"/>
                  </a:lnTo>
                  <a:lnTo>
                    <a:pt x="2300879" y="1568768"/>
                  </a:lnTo>
                  <a:lnTo>
                    <a:pt x="2302782" y="1564641"/>
                  </a:lnTo>
                  <a:lnTo>
                    <a:pt x="2305320" y="1560831"/>
                  </a:lnTo>
                  <a:lnTo>
                    <a:pt x="2307857" y="1556703"/>
                  </a:lnTo>
                  <a:lnTo>
                    <a:pt x="2310712" y="1552576"/>
                  </a:lnTo>
                  <a:lnTo>
                    <a:pt x="2313566" y="1548766"/>
                  </a:lnTo>
                  <a:lnTo>
                    <a:pt x="2317372" y="1544956"/>
                  </a:lnTo>
                  <a:lnTo>
                    <a:pt x="2320861" y="1541146"/>
                  </a:lnTo>
                  <a:lnTo>
                    <a:pt x="2324985" y="1537653"/>
                  </a:lnTo>
                  <a:lnTo>
                    <a:pt x="2333549" y="1530351"/>
                  </a:lnTo>
                  <a:lnTo>
                    <a:pt x="2343064" y="1523366"/>
                  </a:lnTo>
                  <a:lnTo>
                    <a:pt x="2353848" y="1517016"/>
                  </a:lnTo>
                  <a:lnTo>
                    <a:pt x="2365267" y="1510348"/>
                  </a:lnTo>
                  <a:lnTo>
                    <a:pt x="2377637" y="1504316"/>
                  </a:lnTo>
                  <a:lnTo>
                    <a:pt x="2390641" y="1499236"/>
                  </a:lnTo>
                  <a:lnTo>
                    <a:pt x="2404597" y="1493838"/>
                  </a:lnTo>
                  <a:lnTo>
                    <a:pt x="2419187" y="1489393"/>
                  </a:lnTo>
                  <a:lnTo>
                    <a:pt x="2434729" y="1484948"/>
                  </a:lnTo>
                  <a:lnTo>
                    <a:pt x="2421090" y="1301751"/>
                  </a:lnTo>
                  <a:lnTo>
                    <a:pt x="2390958" y="1273493"/>
                  </a:lnTo>
                  <a:lnTo>
                    <a:pt x="2399205" y="1264603"/>
                  </a:lnTo>
                  <a:lnTo>
                    <a:pt x="2419505" y="1283653"/>
                  </a:lnTo>
                  <a:lnTo>
                    <a:pt x="2407769" y="1124268"/>
                  </a:lnTo>
                  <a:lnTo>
                    <a:pt x="2401742" y="1115378"/>
                  </a:lnTo>
                  <a:lnTo>
                    <a:pt x="2396350" y="1106171"/>
                  </a:lnTo>
                  <a:lnTo>
                    <a:pt x="2391910" y="1097281"/>
                  </a:lnTo>
                  <a:lnTo>
                    <a:pt x="2390007" y="1092201"/>
                  </a:lnTo>
                  <a:lnTo>
                    <a:pt x="2388104" y="1087756"/>
                  </a:lnTo>
                  <a:lnTo>
                    <a:pt x="2387787" y="1083946"/>
                  </a:lnTo>
                  <a:lnTo>
                    <a:pt x="2382712" y="1029971"/>
                  </a:lnTo>
                  <a:lnTo>
                    <a:pt x="2377320" y="970916"/>
                  </a:lnTo>
                  <a:lnTo>
                    <a:pt x="2371293" y="897573"/>
                  </a:lnTo>
                  <a:lnTo>
                    <a:pt x="2359240" y="716280"/>
                  </a:lnTo>
                  <a:lnTo>
                    <a:pt x="2354165" y="712153"/>
                  </a:lnTo>
                  <a:lnTo>
                    <a:pt x="2349090" y="707073"/>
                  </a:lnTo>
                  <a:lnTo>
                    <a:pt x="2348773" y="707073"/>
                  </a:lnTo>
                  <a:lnTo>
                    <a:pt x="2348773" y="707390"/>
                  </a:lnTo>
                  <a:lnTo>
                    <a:pt x="2347822" y="709295"/>
                  </a:lnTo>
                  <a:lnTo>
                    <a:pt x="2347505" y="713105"/>
                  </a:lnTo>
                  <a:lnTo>
                    <a:pt x="2347187" y="718503"/>
                  </a:lnTo>
                  <a:lnTo>
                    <a:pt x="2347187" y="733743"/>
                  </a:lnTo>
                  <a:lnTo>
                    <a:pt x="2347187" y="754063"/>
                  </a:lnTo>
                  <a:lnTo>
                    <a:pt x="2348773" y="806133"/>
                  </a:lnTo>
                  <a:lnTo>
                    <a:pt x="2350994" y="868363"/>
                  </a:lnTo>
                  <a:lnTo>
                    <a:pt x="2353848" y="932498"/>
                  </a:lnTo>
                  <a:lnTo>
                    <a:pt x="2357020" y="993141"/>
                  </a:lnTo>
                  <a:lnTo>
                    <a:pt x="2359875" y="1041718"/>
                  </a:lnTo>
                  <a:lnTo>
                    <a:pt x="2362095" y="1072198"/>
                  </a:lnTo>
                  <a:lnTo>
                    <a:pt x="2348139" y="1072516"/>
                  </a:lnTo>
                  <a:lnTo>
                    <a:pt x="2339258" y="1072198"/>
                  </a:lnTo>
                  <a:lnTo>
                    <a:pt x="2329108" y="1071246"/>
                  </a:lnTo>
                  <a:lnTo>
                    <a:pt x="2323716" y="1070611"/>
                  </a:lnTo>
                  <a:lnTo>
                    <a:pt x="2318641" y="1069658"/>
                  </a:lnTo>
                  <a:lnTo>
                    <a:pt x="2312932" y="1068706"/>
                  </a:lnTo>
                  <a:lnTo>
                    <a:pt x="2307223" y="1067118"/>
                  </a:lnTo>
                  <a:lnTo>
                    <a:pt x="2302148" y="1065213"/>
                  </a:lnTo>
                  <a:lnTo>
                    <a:pt x="2296438" y="1062991"/>
                  </a:lnTo>
                  <a:lnTo>
                    <a:pt x="2290729" y="1060451"/>
                  </a:lnTo>
                  <a:lnTo>
                    <a:pt x="2285654" y="1057276"/>
                  </a:lnTo>
                  <a:lnTo>
                    <a:pt x="2282800" y="1041718"/>
                  </a:lnTo>
                  <a:lnTo>
                    <a:pt x="2280262" y="1020446"/>
                  </a:lnTo>
                  <a:lnTo>
                    <a:pt x="2277408" y="995681"/>
                  </a:lnTo>
                  <a:lnTo>
                    <a:pt x="2274553" y="967423"/>
                  </a:lnTo>
                  <a:lnTo>
                    <a:pt x="2272016" y="936626"/>
                  </a:lnTo>
                  <a:lnTo>
                    <a:pt x="2269478" y="904241"/>
                  </a:lnTo>
                  <a:lnTo>
                    <a:pt x="2264403" y="836930"/>
                  </a:lnTo>
                  <a:lnTo>
                    <a:pt x="2260597" y="771525"/>
                  </a:lnTo>
                  <a:lnTo>
                    <a:pt x="2259328" y="741680"/>
                  </a:lnTo>
                  <a:lnTo>
                    <a:pt x="2258060" y="714058"/>
                  </a:lnTo>
                  <a:lnTo>
                    <a:pt x="2257425" y="689928"/>
                  </a:lnTo>
                  <a:lnTo>
                    <a:pt x="2257425" y="670560"/>
                  </a:lnTo>
                  <a:lnTo>
                    <a:pt x="2257425" y="655955"/>
                  </a:lnTo>
                  <a:lnTo>
                    <a:pt x="2257742" y="650875"/>
                  </a:lnTo>
                  <a:lnTo>
                    <a:pt x="2258377" y="647065"/>
                  </a:lnTo>
                  <a:lnTo>
                    <a:pt x="2259011" y="641033"/>
                  </a:lnTo>
                  <a:lnTo>
                    <a:pt x="2260280" y="635635"/>
                  </a:lnTo>
                  <a:lnTo>
                    <a:pt x="2262183" y="629920"/>
                  </a:lnTo>
                  <a:lnTo>
                    <a:pt x="2264403" y="624205"/>
                  </a:lnTo>
                  <a:lnTo>
                    <a:pt x="2267575" y="619125"/>
                  </a:lnTo>
                  <a:lnTo>
                    <a:pt x="2271381" y="614045"/>
                  </a:lnTo>
                  <a:lnTo>
                    <a:pt x="2275505" y="609283"/>
                  </a:lnTo>
                  <a:lnTo>
                    <a:pt x="2279945" y="604203"/>
                  </a:lnTo>
                  <a:lnTo>
                    <a:pt x="2284703" y="599758"/>
                  </a:lnTo>
                  <a:lnTo>
                    <a:pt x="2290412" y="595313"/>
                  </a:lnTo>
                  <a:lnTo>
                    <a:pt x="2296121" y="591185"/>
                  </a:lnTo>
                  <a:lnTo>
                    <a:pt x="2302465" y="587058"/>
                  </a:lnTo>
                  <a:lnTo>
                    <a:pt x="2309126" y="583248"/>
                  </a:lnTo>
                  <a:lnTo>
                    <a:pt x="2316104" y="579438"/>
                  </a:lnTo>
                  <a:lnTo>
                    <a:pt x="2323399" y="575628"/>
                  </a:lnTo>
                  <a:lnTo>
                    <a:pt x="2331011" y="572453"/>
                  </a:lnTo>
                  <a:lnTo>
                    <a:pt x="2338941" y="568960"/>
                  </a:lnTo>
                  <a:lnTo>
                    <a:pt x="2347187" y="566103"/>
                  </a:lnTo>
                  <a:lnTo>
                    <a:pt x="2363681" y="560070"/>
                  </a:lnTo>
                  <a:lnTo>
                    <a:pt x="2381443" y="554673"/>
                  </a:lnTo>
                  <a:lnTo>
                    <a:pt x="2399205" y="550228"/>
                  </a:lnTo>
                  <a:lnTo>
                    <a:pt x="2417284" y="546100"/>
                  </a:lnTo>
                  <a:lnTo>
                    <a:pt x="2435681" y="542290"/>
                  </a:lnTo>
                  <a:lnTo>
                    <a:pt x="2453760" y="539115"/>
                  </a:lnTo>
                  <a:lnTo>
                    <a:pt x="2471522" y="536575"/>
                  </a:lnTo>
                  <a:lnTo>
                    <a:pt x="2475646" y="536258"/>
                  </a:lnTo>
                  <a:lnTo>
                    <a:pt x="2479769" y="536258"/>
                  </a:lnTo>
                  <a:lnTo>
                    <a:pt x="2537813" y="750888"/>
                  </a:lnTo>
                  <a:lnTo>
                    <a:pt x="2539082" y="742315"/>
                  </a:lnTo>
                  <a:lnTo>
                    <a:pt x="2559064" y="595313"/>
                  </a:lnTo>
                  <a:lnTo>
                    <a:pt x="2553355" y="580708"/>
                  </a:lnTo>
                  <a:lnTo>
                    <a:pt x="2564773" y="561340"/>
                  </a:lnTo>
                  <a:lnTo>
                    <a:pt x="2590148" y="561340"/>
                  </a:lnTo>
                  <a:lnTo>
                    <a:pt x="2600615" y="580708"/>
                  </a:lnTo>
                  <a:lnTo>
                    <a:pt x="2595857" y="597853"/>
                  </a:lnTo>
                  <a:lnTo>
                    <a:pt x="2613619" y="753110"/>
                  </a:lnTo>
                  <a:lnTo>
                    <a:pt x="2661196" y="542925"/>
                  </a:lnTo>
                  <a:lnTo>
                    <a:pt x="2666271" y="540703"/>
                  </a:lnTo>
                  <a:lnTo>
                    <a:pt x="2670712" y="538480"/>
                  </a:lnTo>
                  <a:lnTo>
                    <a:pt x="2673249" y="536893"/>
                  </a:lnTo>
                  <a:lnTo>
                    <a:pt x="2673566" y="536575"/>
                  </a:lnTo>
                  <a:lnTo>
                    <a:pt x="2682130" y="535623"/>
                  </a:lnTo>
                  <a:lnTo>
                    <a:pt x="2691328" y="534988"/>
                  </a:lnTo>
                  <a:close/>
                  <a:moveTo>
                    <a:pt x="1954213" y="512763"/>
                  </a:moveTo>
                  <a:lnTo>
                    <a:pt x="1953574" y="518429"/>
                  </a:lnTo>
                  <a:lnTo>
                    <a:pt x="1952294" y="524094"/>
                  </a:lnTo>
                  <a:lnTo>
                    <a:pt x="1951015" y="530705"/>
                  </a:lnTo>
                  <a:lnTo>
                    <a:pt x="1948775" y="537629"/>
                  </a:lnTo>
                  <a:lnTo>
                    <a:pt x="1947176" y="540462"/>
                  </a:lnTo>
                  <a:lnTo>
                    <a:pt x="1945577" y="542981"/>
                  </a:lnTo>
                  <a:lnTo>
                    <a:pt x="1943657" y="545813"/>
                  </a:lnTo>
                  <a:lnTo>
                    <a:pt x="1941418" y="547387"/>
                  </a:lnTo>
                  <a:lnTo>
                    <a:pt x="1939179" y="548961"/>
                  </a:lnTo>
                  <a:lnTo>
                    <a:pt x="1936620" y="549276"/>
                  </a:lnTo>
                  <a:lnTo>
                    <a:pt x="1933421" y="549276"/>
                  </a:lnTo>
                  <a:lnTo>
                    <a:pt x="1930863" y="548961"/>
                  </a:lnTo>
                  <a:lnTo>
                    <a:pt x="1928943" y="548332"/>
                  </a:lnTo>
                  <a:lnTo>
                    <a:pt x="1927024" y="547073"/>
                  </a:lnTo>
                  <a:lnTo>
                    <a:pt x="1925745" y="545184"/>
                  </a:lnTo>
                  <a:lnTo>
                    <a:pt x="1925105" y="543295"/>
                  </a:lnTo>
                  <a:lnTo>
                    <a:pt x="1924785" y="541092"/>
                  </a:lnTo>
                  <a:lnTo>
                    <a:pt x="1924785" y="538574"/>
                  </a:lnTo>
                  <a:lnTo>
                    <a:pt x="1924465" y="536056"/>
                  </a:lnTo>
                  <a:lnTo>
                    <a:pt x="1924145" y="534482"/>
                  </a:lnTo>
                  <a:lnTo>
                    <a:pt x="1923186" y="533223"/>
                  </a:lnTo>
                  <a:lnTo>
                    <a:pt x="1922546" y="532908"/>
                  </a:lnTo>
                  <a:lnTo>
                    <a:pt x="1921266" y="532908"/>
                  </a:lnTo>
                  <a:lnTo>
                    <a:pt x="1920627" y="533852"/>
                  </a:lnTo>
                  <a:lnTo>
                    <a:pt x="1920307" y="534797"/>
                  </a:lnTo>
                  <a:lnTo>
                    <a:pt x="1920307" y="536685"/>
                  </a:lnTo>
                  <a:lnTo>
                    <a:pt x="1919987" y="538889"/>
                  </a:lnTo>
                  <a:lnTo>
                    <a:pt x="1918707" y="541721"/>
                  </a:lnTo>
                  <a:lnTo>
                    <a:pt x="1917108" y="544240"/>
                  </a:lnTo>
                  <a:lnTo>
                    <a:pt x="1915189" y="546443"/>
                  </a:lnTo>
                  <a:lnTo>
                    <a:pt x="1913909" y="548017"/>
                  </a:lnTo>
                  <a:lnTo>
                    <a:pt x="1912950" y="548332"/>
                  </a:lnTo>
                  <a:lnTo>
                    <a:pt x="1912310" y="548332"/>
                  </a:lnTo>
                  <a:lnTo>
                    <a:pt x="1911990" y="548332"/>
                  </a:lnTo>
                  <a:lnTo>
                    <a:pt x="1911350" y="547387"/>
                  </a:lnTo>
                  <a:lnTo>
                    <a:pt x="1911350" y="546443"/>
                  </a:lnTo>
                  <a:lnTo>
                    <a:pt x="1911350" y="544554"/>
                  </a:lnTo>
                  <a:lnTo>
                    <a:pt x="1912630" y="536370"/>
                  </a:lnTo>
                  <a:lnTo>
                    <a:pt x="1913269" y="532278"/>
                  </a:lnTo>
                  <a:lnTo>
                    <a:pt x="1914229" y="528186"/>
                  </a:lnTo>
                  <a:lnTo>
                    <a:pt x="1915189" y="524409"/>
                  </a:lnTo>
                  <a:lnTo>
                    <a:pt x="1916788" y="521891"/>
                  </a:lnTo>
                  <a:lnTo>
                    <a:pt x="1917428" y="520632"/>
                  </a:lnTo>
                  <a:lnTo>
                    <a:pt x="1918387" y="520003"/>
                  </a:lnTo>
                  <a:lnTo>
                    <a:pt x="1919347" y="519058"/>
                  </a:lnTo>
                  <a:lnTo>
                    <a:pt x="1920627" y="518743"/>
                  </a:lnTo>
                  <a:lnTo>
                    <a:pt x="1954213" y="512763"/>
                  </a:lnTo>
                  <a:close/>
                  <a:moveTo>
                    <a:pt x="1636712" y="512763"/>
                  </a:moveTo>
                  <a:lnTo>
                    <a:pt x="1670299" y="519003"/>
                  </a:lnTo>
                  <a:lnTo>
                    <a:pt x="1671578" y="519332"/>
                  </a:lnTo>
                  <a:lnTo>
                    <a:pt x="1672218" y="519660"/>
                  </a:lnTo>
                  <a:lnTo>
                    <a:pt x="1673498" y="520974"/>
                  </a:lnTo>
                  <a:lnTo>
                    <a:pt x="1674137" y="521959"/>
                  </a:lnTo>
                  <a:lnTo>
                    <a:pt x="1675737" y="524587"/>
                  </a:lnTo>
                  <a:lnTo>
                    <a:pt x="1676696" y="528528"/>
                  </a:lnTo>
                  <a:lnTo>
                    <a:pt x="1677656" y="532470"/>
                  </a:lnTo>
                  <a:lnTo>
                    <a:pt x="1678296" y="537068"/>
                  </a:lnTo>
                  <a:lnTo>
                    <a:pt x="1679575" y="545608"/>
                  </a:lnTo>
                  <a:lnTo>
                    <a:pt x="1679575" y="547578"/>
                  </a:lnTo>
                  <a:lnTo>
                    <a:pt x="1679575" y="548892"/>
                  </a:lnTo>
                  <a:lnTo>
                    <a:pt x="1679255" y="549549"/>
                  </a:lnTo>
                  <a:lnTo>
                    <a:pt x="1678616" y="549549"/>
                  </a:lnTo>
                  <a:lnTo>
                    <a:pt x="1677976" y="549549"/>
                  </a:lnTo>
                  <a:lnTo>
                    <a:pt x="1677336" y="549221"/>
                  </a:lnTo>
                  <a:lnTo>
                    <a:pt x="1675737" y="547578"/>
                  </a:lnTo>
                  <a:lnTo>
                    <a:pt x="1673818" y="545279"/>
                  </a:lnTo>
                  <a:lnTo>
                    <a:pt x="1672218" y="542323"/>
                  </a:lnTo>
                  <a:lnTo>
                    <a:pt x="1671259" y="539367"/>
                  </a:lnTo>
                  <a:lnTo>
                    <a:pt x="1670939" y="537725"/>
                  </a:lnTo>
                  <a:lnTo>
                    <a:pt x="1670939" y="535754"/>
                  </a:lnTo>
                  <a:lnTo>
                    <a:pt x="1670299" y="534440"/>
                  </a:lnTo>
                  <a:lnTo>
                    <a:pt x="1669659" y="533784"/>
                  </a:lnTo>
                  <a:lnTo>
                    <a:pt x="1668380" y="533784"/>
                  </a:lnTo>
                  <a:lnTo>
                    <a:pt x="1667740" y="534112"/>
                  </a:lnTo>
                  <a:lnTo>
                    <a:pt x="1667100" y="535097"/>
                  </a:lnTo>
                  <a:lnTo>
                    <a:pt x="1666780" y="536740"/>
                  </a:lnTo>
                  <a:lnTo>
                    <a:pt x="1666141" y="539367"/>
                  </a:lnTo>
                  <a:lnTo>
                    <a:pt x="1666141" y="542323"/>
                  </a:lnTo>
                  <a:lnTo>
                    <a:pt x="1665821" y="544622"/>
                  </a:lnTo>
                  <a:lnTo>
                    <a:pt x="1665181" y="546593"/>
                  </a:lnTo>
                  <a:lnTo>
                    <a:pt x="1663901" y="548564"/>
                  </a:lnTo>
                  <a:lnTo>
                    <a:pt x="1661982" y="549549"/>
                  </a:lnTo>
                  <a:lnTo>
                    <a:pt x="1660063" y="550534"/>
                  </a:lnTo>
                  <a:lnTo>
                    <a:pt x="1657504" y="550863"/>
                  </a:lnTo>
                  <a:lnTo>
                    <a:pt x="1654625" y="550863"/>
                  </a:lnTo>
                  <a:lnTo>
                    <a:pt x="1651746" y="549878"/>
                  </a:lnTo>
                  <a:lnTo>
                    <a:pt x="1649507" y="548892"/>
                  </a:lnTo>
                  <a:lnTo>
                    <a:pt x="1647268" y="546921"/>
                  </a:lnTo>
                  <a:lnTo>
                    <a:pt x="1645349" y="544294"/>
                  </a:lnTo>
                  <a:lnTo>
                    <a:pt x="1643749" y="541338"/>
                  </a:lnTo>
                  <a:lnTo>
                    <a:pt x="1642470" y="538053"/>
                  </a:lnTo>
                  <a:lnTo>
                    <a:pt x="1640231" y="531484"/>
                  </a:lnTo>
                  <a:lnTo>
                    <a:pt x="1638631" y="524259"/>
                  </a:lnTo>
                  <a:lnTo>
                    <a:pt x="1637352" y="518018"/>
                  </a:lnTo>
                  <a:lnTo>
                    <a:pt x="1636712" y="512763"/>
                  </a:lnTo>
                  <a:close/>
                  <a:moveTo>
                    <a:pt x="358458" y="427038"/>
                  </a:moveTo>
                  <a:lnTo>
                    <a:pt x="365125" y="427038"/>
                  </a:lnTo>
                  <a:lnTo>
                    <a:pt x="371475" y="427356"/>
                  </a:lnTo>
                  <a:lnTo>
                    <a:pt x="377825" y="427992"/>
                  </a:lnTo>
                  <a:lnTo>
                    <a:pt x="384493" y="429263"/>
                  </a:lnTo>
                  <a:lnTo>
                    <a:pt x="390843" y="430853"/>
                  </a:lnTo>
                  <a:lnTo>
                    <a:pt x="397193" y="432125"/>
                  </a:lnTo>
                  <a:lnTo>
                    <a:pt x="403860" y="434033"/>
                  </a:lnTo>
                  <a:lnTo>
                    <a:pt x="410210" y="435940"/>
                  </a:lnTo>
                  <a:lnTo>
                    <a:pt x="422593" y="441027"/>
                  </a:lnTo>
                  <a:lnTo>
                    <a:pt x="434658" y="446114"/>
                  </a:lnTo>
                  <a:lnTo>
                    <a:pt x="445770" y="451837"/>
                  </a:lnTo>
                  <a:lnTo>
                    <a:pt x="456883" y="457878"/>
                  </a:lnTo>
                  <a:lnTo>
                    <a:pt x="466408" y="463919"/>
                  </a:lnTo>
                  <a:lnTo>
                    <a:pt x="475298" y="469960"/>
                  </a:lnTo>
                  <a:lnTo>
                    <a:pt x="482918" y="475365"/>
                  </a:lnTo>
                  <a:lnTo>
                    <a:pt x="489585" y="480770"/>
                  </a:lnTo>
                  <a:lnTo>
                    <a:pt x="494348" y="485539"/>
                  </a:lnTo>
                  <a:lnTo>
                    <a:pt x="497840" y="489355"/>
                  </a:lnTo>
                  <a:lnTo>
                    <a:pt x="498475" y="491262"/>
                  </a:lnTo>
                  <a:lnTo>
                    <a:pt x="499110" y="492534"/>
                  </a:lnTo>
                  <a:lnTo>
                    <a:pt x="499745" y="495396"/>
                  </a:lnTo>
                  <a:lnTo>
                    <a:pt x="499745" y="499211"/>
                  </a:lnTo>
                  <a:lnTo>
                    <a:pt x="499745" y="510021"/>
                  </a:lnTo>
                  <a:lnTo>
                    <a:pt x="499110" y="525282"/>
                  </a:lnTo>
                  <a:lnTo>
                    <a:pt x="498158" y="543405"/>
                  </a:lnTo>
                  <a:lnTo>
                    <a:pt x="494983" y="587281"/>
                  </a:lnTo>
                  <a:lnTo>
                    <a:pt x="490855" y="637198"/>
                  </a:lnTo>
                  <a:lnTo>
                    <a:pt x="486093" y="688705"/>
                  </a:lnTo>
                  <a:lnTo>
                    <a:pt x="481013" y="736397"/>
                  </a:lnTo>
                  <a:lnTo>
                    <a:pt x="476250" y="776457"/>
                  </a:lnTo>
                  <a:lnTo>
                    <a:pt x="474028" y="792037"/>
                  </a:lnTo>
                  <a:lnTo>
                    <a:pt x="472123" y="803800"/>
                  </a:lnTo>
                  <a:lnTo>
                    <a:pt x="464503" y="806344"/>
                  </a:lnTo>
                  <a:lnTo>
                    <a:pt x="457835" y="808888"/>
                  </a:lnTo>
                  <a:lnTo>
                    <a:pt x="451168" y="810477"/>
                  </a:lnTo>
                  <a:lnTo>
                    <a:pt x="444818" y="812067"/>
                  </a:lnTo>
                  <a:lnTo>
                    <a:pt x="439103" y="813021"/>
                  </a:lnTo>
                  <a:lnTo>
                    <a:pt x="433705" y="813339"/>
                  </a:lnTo>
                  <a:lnTo>
                    <a:pt x="429260" y="813021"/>
                  </a:lnTo>
                  <a:lnTo>
                    <a:pt x="425450" y="811749"/>
                  </a:lnTo>
                  <a:lnTo>
                    <a:pt x="425768" y="802847"/>
                  </a:lnTo>
                  <a:lnTo>
                    <a:pt x="426720" y="789811"/>
                  </a:lnTo>
                  <a:lnTo>
                    <a:pt x="428308" y="754519"/>
                  </a:lnTo>
                  <a:lnTo>
                    <a:pt x="429260" y="710961"/>
                  </a:lnTo>
                  <a:lnTo>
                    <a:pt x="429895" y="664541"/>
                  </a:lnTo>
                  <a:lnTo>
                    <a:pt x="429895" y="619711"/>
                  </a:lnTo>
                  <a:lnTo>
                    <a:pt x="429578" y="582512"/>
                  </a:lnTo>
                  <a:lnTo>
                    <a:pt x="429260" y="568205"/>
                  </a:lnTo>
                  <a:lnTo>
                    <a:pt x="428625" y="557712"/>
                  </a:lnTo>
                  <a:lnTo>
                    <a:pt x="428308" y="554215"/>
                  </a:lnTo>
                  <a:lnTo>
                    <a:pt x="427673" y="551672"/>
                  </a:lnTo>
                  <a:lnTo>
                    <a:pt x="427038" y="550400"/>
                  </a:lnTo>
                  <a:lnTo>
                    <a:pt x="426720" y="550400"/>
                  </a:lnTo>
                  <a:lnTo>
                    <a:pt x="426403" y="550400"/>
                  </a:lnTo>
                  <a:lnTo>
                    <a:pt x="422910" y="555487"/>
                  </a:lnTo>
                  <a:lnTo>
                    <a:pt x="419100" y="560256"/>
                  </a:lnTo>
                  <a:lnTo>
                    <a:pt x="418465" y="561846"/>
                  </a:lnTo>
                  <a:lnTo>
                    <a:pt x="406718" y="733217"/>
                  </a:lnTo>
                  <a:lnTo>
                    <a:pt x="401003" y="796806"/>
                  </a:lnTo>
                  <a:lnTo>
                    <a:pt x="398463" y="821605"/>
                  </a:lnTo>
                  <a:lnTo>
                    <a:pt x="398463" y="823831"/>
                  </a:lnTo>
                  <a:lnTo>
                    <a:pt x="395288" y="831779"/>
                  </a:lnTo>
                  <a:lnTo>
                    <a:pt x="392113" y="839728"/>
                  </a:lnTo>
                  <a:lnTo>
                    <a:pt x="387985" y="847041"/>
                  </a:lnTo>
                  <a:lnTo>
                    <a:pt x="382905" y="854353"/>
                  </a:lnTo>
                  <a:lnTo>
                    <a:pt x="365443" y="1090267"/>
                  </a:lnTo>
                  <a:lnTo>
                    <a:pt x="378778" y="1093447"/>
                  </a:lnTo>
                  <a:lnTo>
                    <a:pt x="391160" y="1096944"/>
                  </a:lnTo>
                  <a:lnTo>
                    <a:pt x="403860" y="1100441"/>
                  </a:lnTo>
                  <a:lnTo>
                    <a:pt x="414973" y="1104575"/>
                  </a:lnTo>
                  <a:lnTo>
                    <a:pt x="425450" y="1109344"/>
                  </a:lnTo>
                  <a:lnTo>
                    <a:pt x="435293" y="1114113"/>
                  </a:lnTo>
                  <a:lnTo>
                    <a:pt x="444818" y="1119518"/>
                  </a:lnTo>
                  <a:lnTo>
                    <a:pt x="453073" y="1124923"/>
                  </a:lnTo>
                  <a:lnTo>
                    <a:pt x="450215" y="1114749"/>
                  </a:lnTo>
                  <a:lnTo>
                    <a:pt x="538480" y="1093447"/>
                  </a:lnTo>
                  <a:lnTo>
                    <a:pt x="541338" y="1105211"/>
                  </a:lnTo>
                  <a:lnTo>
                    <a:pt x="454343" y="1126513"/>
                  </a:lnTo>
                  <a:lnTo>
                    <a:pt x="461645" y="1132236"/>
                  </a:lnTo>
                  <a:lnTo>
                    <a:pt x="467678" y="1137959"/>
                  </a:lnTo>
                  <a:lnTo>
                    <a:pt x="472758" y="1144000"/>
                  </a:lnTo>
                  <a:lnTo>
                    <a:pt x="476885" y="1150358"/>
                  </a:lnTo>
                  <a:lnTo>
                    <a:pt x="478790" y="1153538"/>
                  </a:lnTo>
                  <a:lnTo>
                    <a:pt x="480378" y="1156717"/>
                  </a:lnTo>
                  <a:lnTo>
                    <a:pt x="481965" y="1159897"/>
                  </a:lnTo>
                  <a:lnTo>
                    <a:pt x="482918" y="1163394"/>
                  </a:lnTo>
                  <a:lnTo>
                    <a:pt x="483870" y="1166891"/>
                  </a:lnTo>
                  <a:lnTo>
                    <a:pt x="484505" y="1170707"/>
                  </a:lnTo>
                  <a:lnTo>
                    <a:pt x="484823" y="1173886"/>
                  </a:lnTo>
                  <a:lnTo>
                    <a:pt x="484823" y="1177384"/>
                  </a:lnTo>
                  <a:lnTo>
                    <a:pt x="484823" y="1182789"/>
                  </a:lnTo>
                  <a:lnTo>
                    <a:pt x="484188" y="1187558"/>
                  </a:lnTo>
                  <a:lnTo>
                    <a:pt x="482600" y="1192327"/>
                  </a:lnTo>
                  <a:lnTo>
                    <a:pt x="480695" y="1197414"/>
                  </a:lnTo>
                  <a:lnTo>
                    <a:pt x="478790" y="1201865"/>
                  </a:lnTo>
                  <a:lnTo>
                    <a:pt x="475933" y="1206634"/>
                  </a:lnTo>
                  <a:lnTo>
                    <a:pt x="472758" y="1211404"/>
                  </a:lnTo>
                  <a:lnTo>
                    <a:pt x="469265" y="1215537"/>
                  </a:lnTo>
                  <a:lnTo>
                    <a:pt x="465138" y="1219988"/>
                  </a:lnTo>
                  <a:lnTo>
                    <a:pt x="460375" y="1224121"/>
                  </a:lnTo>
                  <a:lnTo>
                    <a:pt x="455613" y="1227937"/>
                  </a:lnTo>
                  <a:lnTo>
                    <a:pt x="450215" y="1232070"/>
                  </a:lnTo>
                  <a:lnTo>
                    <a:pt x="444818" y="1235249"/>
                  </a:lnTo>
                  <a:lnTo>
                    <a:pt x="438785" y="1239065"/>
                  </a:lnTo>
                  <a:lnTo>
                    <a:pt x="432435" y="1242562"/>
                  </a:lnTo>
                  <a:lnTo>
                    <a:pt x="425450" y="1245741"/>
                  </a:lnTo>
                  <a:lnTo>
                    <a:pt x="418465" y="1248921"/>
                  </a:lnTo>
                  <a:lnTo>
                    <a:pt x="410845" y="1251782"/>
                  </a:lnTo>
                  <a:lnTo>
                    <a:pt x="402908" y="1254644"/>
                  </a:lnTo>
                  <a:lnTo>
                    <a:pt x="394970" y="1257187"/>
                  </a:lnTo>
                  <a:lnTo>
                    <a:pt x="386398" y="1259731"/>
                  </a:lnTo>
                  <a:lnTo>
                    <a:pt x="377825" y="1261956"/>
                  </a:lnTo>
                  <a:lnTo>
                    <a:pt x="368618" y="1263864"/>
                  </a:lnTo>
                  <a:lnTo>
                    <a:pt x="359410" y="1265772"/>
                  </a:lnTo>
                  <a:lnTo>
                    <a:pt x="349885" y="1267679"/>
                  </a:lnTo>
                  <a:lnTo>
                    <a:pt x="340043" y="1269269"/>
                  </a:lnTo>
                  <a:lnTo>
                    <a:pt x="329883" y="1270223"/>
                  </a:lnTo>
                  <a:lnTo>
                    <a:pt x="319723" y="1271495"/>
                  </a:lnTo>
                  <a:lnTo>
                    <a:pt x="309245" y="1272131"/>
                  </a:lnTo>
                  <a:lnTo>
                    <a:pt x="298768" y="1272767"/>
                  </a:lnTo>
                  <a:lnTo>
                    <a:pt x="287973" y="1273085"/>
                  </a:lnTo>
                  <a:lnTo>
                    <a:pt x="276860" y="1273402"/>
                  </a:lnTo>
                  <a:lnTo>
                    <a:pt x="273685" y="1273085"/>
                  </a:lnTo>
                  <a:lnTo>
                    <a:pt x="313055" y="1331268"/>
                  </a:lnTo>
                  <a:lnTo>
                    <a:pt x="302895" y="1338263"/>
                  </a:lnTo>
                  <a:lnTo>
                    <a:pt x="259080" y="1273085"/>
                  </a:lnTo>
                  <a:lnTo>
                    <a:pt x="244157" y="1272131"/>
                  </a:lnTo>
                  <a:lnTo>
                    <a:pt x="230505" y="1271177"/>
                  </a:lnTo>
                  <a:lnTo>
                    <a:pt x="216852" y="1269587"/>
                  </a:lnTo>
                  <a:lnTo>
                    <a:pt x="203835" y="1267362"/>
                  </a:lnTo>
                  <a:lnTo>
                    <a:pt x="190817" y="1265136"/>
                  </a:lnTo>
                  <a:lnTo>
                    <a:pt x="178435" y="1262592"/>
                  </a:lnTo>
                  <a:lnTo>
                    <a:pt x="166687" y="1259413"/>
                  </a:lnTo>
                  <a:lnTo>
                    <a:pt x="155575" y="1255916"/>
                  </a:lnTo>
                  <a:lnTo>
                    <a:pt x="144780" y="1252736"/>
                  </a:lnTo>
                  <a:lnTo>
                    <a:pt x="134937" y="1248603"/>
                  </a:lnTo>
                  <a:lnTo>
                    <a:pt x="125095" y="1244470"/>
                  </a:lnTo>
                  <a:lnTo>
                    <a:pt x="116522" y="1239383"/>
                  </a:lnTo>
                  <a:lnTo>
                    <a:pt x="108267" y="1234931"/>
                  </a:lnTo>
                  <a:lnTo>
                    <a:pt x="100647" y="1229844"/>
                  </a:lnTo>
                  <a:lnTo>
                    <a:pt x="93980" y="1224439"/>
                  </a:lnTo>
                  <a:lnTo>
                    <a:pt x="87947" y="1218716"/>
                  </a:lnTo>
                  <a:lnTo>
                    <a:pt x="2857" y="1238747"/>
                  </a:lnTo>
                  <a:lnTo>
                    <a:pt x="0" y="1226983"/>
                  </a:lnTo>
                  <a:lnTo>
                    <a:pt x="79375" y="1208224"/>
                  </a:lnTo>
                  <a:lnTo>
                    <a:pt x="76835" y="1204727"/>
                  </a:lnTo>
                  <a:lnTo>
                    <a:pt x="74612" y="1201229"/>
                  </a:lnTo>
                  <a:lnTo>
                    <a:pt x="72707" y="1197414"/>
                  </a:lnTo>
                  <a:lnTo>
                    <a:pt x="71437" y="1193599"/>
                  </a:lnTo>
                  <a:lnTo>
                    <a:pt x="70167" y="1189465"/>
                  </a:lnTo>
                  <a:lnTo>
                    <a:pt x="69532" y="1185650"/>
                  </a:lnTo>
                  <a:lnTo>
                    <a:pt x="69215" y="1181517"/>
                  </a:lnTo>
                  <a:lnTo>
                    <a:pt x="68580" y="1177384"/>
                  </a:lnTo>
                  <a:lnTo>
                    <a:pt x="69215" y="1171661"/>
                  </a:lnTo>
                  <a:lnTo>
                    <a:pt x="70167" y="1166574"/>
                  </a:lnTo>
                  <a:lnTo>
                    <a:pt x="71755" y="1161169"/>
                  </a:lnTo>
                  <a:lnTo>
                    <a:pt x="73977" y="1155763"/>
                  </a:lnTo>
                  <a:lnTo>
                    <a:pt x="76517" y="1150676"/>
                  </a:lnTo>
                  <a:lnTo>
                    <a:pt x="80010" y="1145589"/>
                  </a:lnTo>
                  <a:lnTo>
                    <a:pt x="83820" y="1140820"/>
                  </a:lnTo>
                  <a:lnTo>
                    <a:pt x="88265" y="1136051"/>
                  </a:lnTo>
                  <a:lnTo>
                    <a:pt x="93027" y="1131282"/>
                  </a:lnTo>
                  <a:lnTo>
                    <a:pt x="98425" y="1126831"/>
                  </a:lnTo>
                  <a:lnTo>
                    <a:pt x="104457" y="1122697"/>
                  </a:lnTo>
                  <a:lnTo>
                    <a:pt x="110807" y="1118564"/>
                  </a:lnTo>
                  <a:lnTo>
                    <a:pt x="117475" y="1114431"/>
                  </a:lnTo>
                  <a:lnTo>
                    <a:pt x="124777" y="1111251"/>
                  </a:lnTo>
                  <a:lnTo>
                    <a:pt x="132715" y="1107436"/>
                  </a:lnTo>
                  <a:lnTo>
                    <a:pt x="140652" y="1103939"/>
                  </a:lnTo>
                  <a:lnTo>
                    <a:pt x="89852" y="1023817"/>
                  </a:lnTo>
                  <a:lnTo>
                    <a:pt x="100012" y="1017458"/>
                  </a:lnTo>
                  <a:lnTo>
                    <a:pt x="152400" y="1099805"/>
                  </a:lnTo>
                  <a:lnTo>
                    <a:pt x="162242" y="1096944"/>
                  </a:lnTo>
                  <a:lnTo>
                    <a:pt x="172720" y="1093765"/>
                  </a:lnTo>
                  <a:lnTo>
                    <a:pt x="154940" y="850538"/>
                  </a:lnTo>
                  <a:lnTo>
                    <a:pt x="150812" y="844179"/>
                  </a:lnTo>
                  <a:lnTo>
                    <a:pt x="146367" y="837820"/>
                  </a:lnTo>
                  <a:lnTo>
                    <a:pt x="143510" y="830826"/>
                  </a:lnTo>
                  <a:lnTo>
                    <a:pt x="140652" y="824149"/>
                  </a:lnTo>
                  <a:lnTo>
                    <a:pt x="140652" y="821605"/>
                  </a:lnTo>
                  <a:lnTo>
                    <a:pt x="136842" y="782816"/>
                  </a:lnTo>
                  <a:lnTo>
                    <a:pt x="133032" y="740212"/>
                  </a:lnTo>
                  <a:lnTo>
                    <a:pt x="128587" y="687433"/>
                  </a:lnTo>
                  <a:lnTo>
                    <a:pt x="119697" y="557077"/>
                  </a:lnTo>
                  <a:lnTo>
                    <a:pt x="116522" y="554215"/>
                  </a:lnTo>
                  <a:lnTo>
                    <a:pt x="112712" y="550400"/>
                  </a:lnTo>
                  <a:lnTo>
                    <a:pt x="112395" y="550400"/>
                  </a:lnTo>
                  <a:lnTo>
                    <a:pt x="112395" y="550718"/>
                  </a:lnTo>
                  <a:lnTo>
                    <a:pt x="112077" y="552307"/>
                  </a:lnTo>
                  <a:lnTo>
                    <a:pt x="111125" y="558666"/>
                  </a:lnTo>
                  <a:lnTo>
                    <a:pt x="111125" y="569794"/>
                  </a:lnTo>
                  <a:lnTo>
                    <a:pt x="111125" y="584420"/>
                  </a:lnTo>
                  <a:lnTo>
                    <a:pt x="112395" y="621937"/>
                  </a:lnTo>
                  <a:lnTo>
                    <a:pt x="113665" y="666449"/>
                  </a:lnTo>
                  <a:lnTo>
                    <a:pt x="116205" y="712869"/>
                  </a:lnTo>
                  <a:lnTo>
                    <a:pt x="118427" y="756109"/>
                  </a:lnTo>
                  <a:lnTo>
                    <a:pt x="120332" y="791401"/>
                  </a:lnTo>
                  <a:lnTo>
                    <a:pt x="122237" y="813021"/>
                  </a:lnTo>
                  <a:lnTo>
                    <a:pt x="112077" y="813339"/>
                  </a:lnTo>
                  <a:lnTo>
                    <a:pt x="105410" y="813339"/>
                  </a:lnTo>
                  <a:lnTo>
                    <a:pt x="98425" y="812385"/>
                  </a:lnTo>
                  <a:lnTo>
                    <a:pt x="90487" y="811431"/>
                  </a:lnTo>
                  <a:lnTo>
                    <a:pt x="82550" y="809523"/>
                  </a:lnTo>
                  <a:lnTo>
                    <a:pt x="78740" y="807934"/>
                  </a:lnTo>
                  <a:lnTo>
                    <a:pt x="74612" y="806344"/>
                  </a:lnTo>
                  <a:lnTo>
                    <a:pt x="70802" y="804754"/>
                  </a:lnTo>
                  <a:lnTo>
                    <a:pt x="66675" y="802211"/>
                  </a:lnTo>
                  <a:lnTo>
                    <a:pt x="65087" y="791083"/>
                  </a:lnTo>
                  <a:lnTo>
                    <a:pt x="63182" y="776139"/>
                  </a:lnTo>
                  <a:lnTo>
                    <a:pt x="61277" y="758335"/>
                  </a:lnTo>
                  <a:lnTo>
                    <a:pt x="59055" y="737986"/>
                  </a:lnTo>
                  <a:lnTo>
                    <a:pt x="55245" y="692520"/>
                  </a:lnTo>
                  <a:lnTo>
                    <a:pt x="51752" y="643875"/>
                  </a:lnTo>
                  <a:lnTo>
                    <a:pt x="49212" y="596819"/>
                  </a:lnTo>
                  <a:lnTo>
                    <a:pt x="47307" y="555487"/>
                  </a:lnTo>
                  <a:lnTo>
                    <a:pt x="46990" y="538318"/>
                  </a:lnTo>
                  <a:lnTo>
                    <a:pt x="46355" y="524011"/>
                  </a:lnTo>
                  <a:lnTo>
                    <a:pt x="46990" y="513836"/>
                  </a:lnTo>
                  <a:lnTo>
                    <a:pt x="47307" y="507477"/>
                  </a:lnTo>
                  <a:lnTo>
                    <a:pt x="47625" y="503026"/>
                  </a:lnTo>
                  <a:lnTo>
                    <a:pt x="48895" y="498893"/>
                  </a:lnTo>
                  <a:lnTo>
                    <a:pt x="49847" y="495078"/>
                  </a:lnTo>
                  <a:lnTo>
                    <a:pt x="51752" y="490944"/>
                  </a:lnTo>
                  <a:lnTo>
                    <a:pt x="53975" y="487129"/>
                  </a:lnTo>
                  <a:lnTo>
                    <a:pt x="56515" y="483314"/>
                  </a:lnTo>
                  <a:lnTo>
                    <a:pt x="59690" y="480134"/>
                  </a:lnTo>
                  <a:lnTo>
                    <a:pt x="62547" y="476637"/>
                  </a:lnTo>
                  <a:lnTo>
                    <a:pt x="66357" y="473140"/>
                  </a:lnTo>
                  <a:lnTo>
                    <a:pt x="70167" y="470278"/>
                  </a:lnTo>
                  <a:lnTo>
                    <a:pt x="74612" y="467099"/>
                  </a:lnTo>
                  <a:lnTo>
                    <a:pt x="79375" y="464237"/>
                  </a:lnTo>
                  <a:lnTo>
                    <a:pt x="88900" y="458514"/>
                  </a:lnTo>
                  <a:lnTo>
                    <a:pt x="99377" y="453745"/>
                  </a:lnTo>
                  <a:lnTo>
                    <a:pt x="111125" y="449294"/>
                  </a:lnTo>
                  <a:lnTo>
                    <a:pt x="123190" y="444525"/>
                  </a:lnTo>
                  <a:lnTo>
                    <a:pt x="135572" y="441027"/>
                  </a:lnTo>
                  <a:lnTo>
                    <a:pt x="148907" y="437530"/>
                  </a:lnTo>
                  <a:lnTo>
                    <a:pt x="161607" y="434351"/>
                  </a:lnTo>
                  <a:lnTo>
                    <a:pt x="174625" y="431807"/>
                  </a:lnTo>
                  <a:lnTo>
                    <a:pt x="187960" y="429581"/>
                  </a:lnTo>
                  <a:lnTo>
                    <a:pt x="200660" y="427674"/>
                  </a:lnTo>
                  <a:lnTo>
                    <a:pt x="203835" y="427674"/>
                  </a:lnTo>
                  <a:lnTo>
                    <a:pt x="206692" y="427674"/>
                  </a:lnTo>
                  <a:lnTo>
                    <a:pt x="248285" y="582194"/>
                  </a:lnTo>
                  <a:lnTo>
                    <a:pt x="249237" y="576153"/>
                  </a:lnTo>
                  <a:lnTo>
                    <a:pt x="263525" y="470278"/>
                  </a:lnTo>
                  <a:lnTo>
                    <a:pt x="259715" y="459786"/>
                  </a:lnTo>
                  <a:lnTo>
                    <a:pt x="267653" y="445797"/>
                  </a:lnTo>
                  <a:lnTo>
                    <a:pt x="285750" y="445797"/>
                  </a:lnTo>
                  <a:lnTo>
                    <a:pt x="293688" y="459786"/>
                  </a:lnTo>
                  <a:lnTo>
                    <a:pt x="289878" y="472186"/>
                  </a:lnTo>
                  <a:lnTo>
                    <a:pt x="302578" y="584102"/>
                  </a:lnTo>
                  <a:lnTo>
                    <a:pt x="336868" y="432443"/>
                  </a:lnTo>
                  <a:lnTo>
                    <a:pt x="343853" y="429263"/>
                  </a:lnTo>
                  <a:lnTo>
                    <a:pt x="345440" y="428310"/>
                  </a:lnTo>
                  <a:lnTo>
                    <a:pt x="345758" y="427674"/>
                  </a:lnTo>
                  <a:lnTo>
                    <a:pt x="352108" y="427356"/>
                  </a:lnTo>
                  <a:lnTo>
                    <a:pt x="358458" y="427038"/>
                  </a:lnTo>
                  <a:close/>
                  <a:moveTo>
                    <a:pt x="1859239" y="201613"/>
                  </a:moveTo>
                  <a:lnTo>
                    <a:pt x="1864624" y="201613"/>
                  </a:lnTo>
                  <a:lnTo>
                    <a:pt x="1869375" y="201613"/>
                  </a:lnTo>
                  <a:lnTo>
                    <a:pt x="1874760" y="201930"/>
                  </a:lnTo>
                  <a:lnTo>
                    <a:pt x="1879828" y="202248"/>
                  </a:lnTo>
                  <a:lnTo>
                    <a:pt x="1884896" y="203517"/>
                  </a:lnTo>
                  <a:lnTo>
                    <a:pt x="1895349" y="205739"/>
                  </a:lnTo>
                  <a:lnTo>
                    <a:pt x="1905485" y="208595"/>
                  </a:lnTo>
                  <a:lnTo>
                    <a:pt x="1914988" y="212403"/>
                  </a:lnTo>
                  <a:lnTo>
                    <a:pt x="1924490" y="216529"/>
                  </a:lnTo>
                  <a:lnTo>
                    <a:pt x="1933676" y="221290"/>
                  </a:lnTo>
                  <a:lnTo>
                    <a:pt x="1942229" y="225733"/>
                  </a:lnTo>
                  <a:lnTo>
                    <a:pt x="1949514" y="230493"/>
                  </a:lnTo>
                  <a:lnTo>
                    <a:pt x="1956799" y="235571"/>
                  </a:lnTo>
                  <a:lnTo>
                    <a:pt x="1962818" y="240014"/>
                  </a:lnTo>
                  <a:lnTo>
                    <a:pt x="1967886" y="244140"/>
                  </a:lnTo>
                  <a:lnTo>
                    <a:pt x="1971687" y="247948"/>
                  </a:lnTo>
                  <a:lnTo>
                    <a:pt x="1974538" y="251122"/>
                  </a:lnTo>
                  <a:lnTo>
                    <a:pt x="1975488" y="253343"/>
                  </a:lnTo>
                  <a:lnTo>
                    <a:pt x="1976438" y="258739"/>
                  </a:lnTo>
                  <a:lnTo>
                    <a:pt x="1975805" y="267307"/>
                  </a:lnTo>
                  <a:lnTo>
                    <a:pt x="1975488" y="279367"/>
                  </a:lnTo>
                  <a:lnTo>
                    <a:pt x="1974854" y="293649"/>
                  </a:lnTo>
                  <a:lnTo>
                    <a:pt x="1972637" y="328241"/>
                  </a:lnTo>
                  <a:lnTo>
                    <a:pt x="1969153" y="368229"/>
                  </a:lnTo>
                  <a:lnTo>
                    <a:pt x="1965352" y="408852"/>
                  </a:lnTo>
                  <a:lnTo>
                    <a:pt x="1961234" y="446619"/>
                  </a:lnTo>
                  <a:lnTo>
                    <a:pt x="1957433" y="478355"/>
                  </a:lnTo>
                  <a:lnTo>
                    <a:pt x="1956166" y="490732"/>
                  </a:lnTo>
                  <a:lnTo>
                    <a:pt x="1954265" y="499619"/>
                  </a:lnTo>
                  <a:lnTo>
                    <a:pt x="1948564" y="501840"/>
                  </a:lnTo>
                  <a:lnTo>
                    <a:pt x="1942862" y="503744"/>
                  </a:lnTo>
                  <a:lnTo>
                    <a:pt x="1937794" y="505331"/>
                  </a:lnTo>
                  <a:lnTo>
                    <a:pt x="1932726" y="506283"/>
                  </a:lnTo>
                  <a:lnTo>
                    <a:pt x="1928291" y="507235"/>
                  </a:lnTo>
                  <a:lnTo>
                    <a:pt x="1924174" y="507235"/>
                  </a:lnTo>
                  <a:lnTo>
                    <a:pt x="1920373" y="506918"/>
                  </a:lnTo>
                  <a:lnTo>
                    <a:pt x="1917522" y="505966"/>
                  </a:lnTo>
                  <a:lnTo>
                    <a:pt x="1918472" y="488828"/>
                  </a:lnTo>
                  <a:lnTo>
                    <a:pt x="1919422" y="460900"/>
                  </a:lnTo>
                  <a:lnTo>
                    <a:pt x="1920373" y="426307"/>
                  </a:lnTo>
                  <a:lnTo>
                    <a:pt x="1920689" y="389493"/>
                  </a:lnTo>
                  <a:lnTo>
                    <a:pt x="1921006" y="354265"/>
                  </a:lnTo>
                  <a:lnTo>
                    <a:pt x="1920689" y="324750"/>
                  </a:lnTo>
                  <a:lnTo>
                    <a:pt x="1920373" y="313325"/>
                  </a:lnTo>
                  <a:lnTo>
                    <a:pt x="1919739" y="305074"/>
                  </a:lnTo>
                  <a:lnTo>
                    <a:pt x="1918789" y="299996"/>
                  </a:lnTo>
                  <a:lnTo>
                    <a:pt x="1918472" y="299361"/>
                  </a:lnTo>
                  <a:lnTo>
                    <a:pt x="1918472" y="299044"/>
                  </a:lnTo>
                  <a:lnTo>
                    <a:pt x="1918155" y="299361"/>
                  </a:lnTo>
                  <a:lnTo>
                    <a:pt x="1914988" y="303170"/>
                  </a:lnTo>
                  <a:lnTo>
                    <a:pt x="1912454" y="307295"/>
                  </a:lnTo>
                  <a:lnTo>
                    <a:pt x="1911820" y="308247"/>
                  </a:lnTo>
                  <a:lnTo>
                    <a:pt x="1902318" y="443762"/>
                  </a:lnTo>
                  <a:lnTo>
                    <a:pt x="1897883" y="493906"/>
                  </a:lnTo>
                  <a:lnTo>
                    <a:pt x="1895982" y="513900"/>
                  </a:lnTo>
                  <a:lnTo>
                    <a:pt x="1895982" y="515804"/>
                  </a:lnTo>
                  <a:lnTo>
                    <a:pt x="1893765" y="521834"/>
                  </a:lnTo>
                  <a:lnTo>
                    <a:pt x="1891231" y="528181"/>
                  </a:lnTo>
                  <a:lnTo>
                    <a:pt x="1887747" y="534211"/>
                  </a:lnTo>
                  <a:lnTo>
                    <a:pt x="1883946" y="539924"/>
                  </a:lnTo>
                  <a:lnTo>
                    <a:pt x="1869375" y="734151"/>
                  </a:lnTo>
                  <a:lnTo>
                    <a:pt x="1879828" y="736373"/>
                  </a:lnTo>
                  <a:lnTo>
                    <a:pt x="1890281" y="738912"/>
                  </a:lnTo>
                  <a:lnTo>
                    <a:pt x="1899784" y="742403"/>
                  </a:lnTo>
                  <a:lnTo>
                    <a:pt x="1909286" y="745576"/>
                  </a:lnTo>
                  <a:lnTo>
                    <a:pt x="1917839" y="749067"/>
                  </a:lnTo>
                  <a:lnTo>
                    <a:pt x="1925757" y="752876"/>
                  </a:lnTo>
                  <a:lnTo>
                    <a:pt x="1933043" y="757002"/>
                  </a:lnTo>
                  <a:lnTo>
                    <a:pt x="1940011" y="761762"/>
                  </a:lnTo>
                  <a:lnTo>
                    <a:pt x="1946030" y="766522"/>
                  </a:lnTo>
                  <a:lnTo>
                    <a:pt x="1951098" y="771283"/>
                  </a:lnTo>
                  <a:lnTo>
                    <a:pt x="1955532" y="776361"/>
                  </a:lnTo>
                  <a:lnTo>
                    <a:pt x="1959333" y="781439"/>
                  </a:lnTo>
                  <a:lnTo>
                    <a:pt x="1962501" y="787151"/>
                  </a:lnTo>
                  <a:lnTo>
                    <a:pt x="1964718" y="792864"/>
                  </a:lnTo>
                  <a:lnTo>
                    <a:pt x="1966302" y="798894"/>
                  </a:lnTo>
                  <a:lnTo>
                    <a:pt x="1966619" y="801750"/>
                  </a:lnTo>
                  <a:lnTo>
                    <a:pt x="1966619" y="804924"/>
                  </a:lnTo>
                  <a:lnTo>
                    <a:pt x="1966302" y="808732"/>
                  </a:lnTo>
                  <a:lnTo>
                    <a:pt x="1965669" y="812223"/>
                  </a:lnTo>
                  <a:lnTo>
                    <a:pt x="1965035" y="816031"/>
                  </a:lnTo>
                  <a:lnTo>
                    <a:pt x="1963451" y="819522"/>
                  </a:lnTo>
                  <a:lnTo>
                    <a:pt x="1962184" y="823331"/>
                  </a:lnTo>
                  <a:lnTo>
                    <a:pt x="1960284" y="826504"/>
                  </a:lnTo>
                  <a:lnTo>
                    <a:pt x="1958066" y="829995"/>
                  </a:lnTo>
                  <a:lnTo>
                    <a:pt x="1955532" y="833486"/>
                  </a:lnTo>
                  <a:lnTo>
                    <a:pt x="1952682" y="836660"/>
                  </a:lnTo>
                  <a:lnTo>
                    <a:pt x="1949514" y="839834"/>
                  </a:lnTo>
                  <a:lnTo>
                    <a:pt x="1946030" y="842690"/>
                  </a:lnTo>
                  <a:lnTo>
                    <a:pt x="1942545" y="845864"/>
                  </a:lnTo>
                  <a:lnTo>
                    <a:pt x="1938428" y="848720"/>
                  </a:lnTo>
                  <a:lnTo>
                    <a:pt x="1934310" y="851576"/>
                  </a:lnTo>
                  <a:lnTo>
                    <a:pt x="1924807" y="856654"/>
                  </a:lnTo>
                  <a:lnTo>
                    <a:pt x="1914354" y="861732"/>
                  </a:lnTo>
                  <a:lnTo>
                    <a:pt x="1903268" y="865858"/>
                  </a:lnTo>
                  <a:lnTo>
                    <a:pt x="1891231" y="869983"/>
                  </a:lnTo>
                  <a:lnTo>
                    <a:pt x="1878244" y="873157"/>
                  </a:lnTo>
                  <a:lnTo>
                    <a:pt x="1864624" y="876013"/>
                  </a:lnTo>
                  <a:lnTo>
                    <a:pt x="1850370" y="878235"/>
                  </a:lnTo>
                  <a:lnTo>
                    <a:pt x="1835165" y="880139"/>
                  </a:lnTo>
                  <a:lnTo>
                    <a:pt x="1819644" y="881091"/>
                  </a:lnTo>
                  <a:lnTo>
                    <a:pt x="1783851" y="947738"/>
                  </a:lnTo>
                  <a:lnTo>
                    <a:pt x="1773398" y="941708"/>
                  </a:lnTo>
                  <a:lnTo>
                    <a:pt x="1805390" y="881409"/>
                  </a:lnTo>
                  <a:lnTo>
                    <a:pt x="1800322" y="881726"/>
                  </a:lnTo>
                  <a:lnTo>
                    <a:pt x="1787335" y="881409"/>
                  </a:lnTo>
                  <a:lnTo>
                    <a:pt x="1774032" y="881091"/>
                  </a:lnTo>
                  <a:lnTo>
                    <a:pt x="1761678" y="880139"/>
                  </a:lnTo>
                  <a:lnTo>
                    <a:pt x="1749642" y="878552"/>
                  </a:lnTo>
                  <a:lnTo>
                    <a:pt x="1737605" y="876648"/>
                  </a:lnTo>
                  <a:lnTo>
                    <a:pt x="1726518" y="874427"/>
                  </a:lnTo>
                  <a:lnTo>
                    <a:pt x="1716066" y="871888"/>
                  </a:lnTo>
                  <a:lnTo>
                    <a:pt x="1705296" y="868714"/>
                  </a:lnTo>
                  <a:lnTo>
                    <a:pt x="1696110" y="865223"/>
                  </a:lnTo>
                  <a:lnTo>
                    <a:pt x="1686607" y="862049"/>
                  </a:lnTo>
                  <a:lnTo>
                    <a:pt x="1678372" y="857924"/>
                  </a:lnTo>
                  <a:lnTo>
                    <a:pt x="1670453" y="853798"/>
                  </a:lnTo>
                  <a:lnTo>
                    <a:pt x="1663484" y="849037"/>
                  </a:lnTo>
                  <a:lnTo>
                    <a:pt x="1657149" y="844594"/>
                  </a:lnTo>
                  <a:lnTo>
                    <a:pt x="1651448" y="839516"/>
                  </a:lnTo>
                  <a:lnTo>
                    <a:pt x="1646696" y="834439"/>
                  </a:lnTo>
                  <a:lnTo>
                    <a:pt x="1574476" y="851894"/>
                  </a:lnTo>
                  <a:lnTo>
                    <a:pt x="1571625" y="840151"/>
                  </a:lnTo>
                  <a:lnTo>
                    <a:pt x="1639411" y="823648"/>
                  </a:lnTo>
                  <a:lnTo>
                    <a:pt x="1637510" y="819205"/>
                  </a:lnTo>
                  <a:lnTo>
                    <a:pt x="1635927" y="814127"/>
                  </a:lnTo>
                  <a:lnTo>
                    <a:pt x="1634976" y="809684"/>
                  </a:lnTo>
                  <a:lnTo>
                    <a:pt x="1634660" y="804924"/>
                  </a:lnTo>
                  <a:lnTo>
                    <a:pt x="1634976" y="799211"/>
                  </a:lnTo>
                  <a:lnTo>
                    <a:pt x="1635927" y="793816"/>
                  </a:lnTo>
                  <a:lnTo>
                    <a:pt x="1637827" y="788738"/>
                  </a:lnTo>
                  <a:lnTo>
                    <a:pt x="1640678" y="783343"/>
                  </a:lnTo>
                  <a:lnTo>
                    <a:pt x="1643529" y="778582"/>
                  </a:lnTo>
                  <a:lnTo>
                    <a:pt x="1647646" y="773504"/>
                  </a:lnTo>
                  <a:lnTo>
                    <a:pt x="1652081" y="769061"/>
                  </a:lnTo>
                  <a:lnTo>
                    <a:pt x="1657466" y="764618"/>
                  </a:lnTo>
                  <a:lnTo>
                    <a:pt x="1663167" y="760493"/>
                  </a:lnTo>
                  <a:lnTo>
                    <a:pt x="1669503" y="756684"/>
                  </a:lnTo>
                  <a:lnTo>
                    <a:pt x="1676154" y="752876"/>
                  </a:lnTo>
                  <a:lnTo>
                    <a:pt x="1683757" y="749067"/>
                  </a:lnTo>
                  <a:lnTo>
                    <a:pt x="1691675" y="745894"/>
                  </a:lnTo>
                  <a:lnTo>
                    <a:pt x="1700228" y="742720"/>
                  </a:lnTo>
                  <a:lnTo>
                    <a:pt x="1708780" y="740181"/>
                  </a:lnTo>
                  <a:lnTo>
                    <a:pt x="1718283" y="737642"/>
                  </a:lnTo>
                  <a:lnTo>
                    <a:pt x="1703079" y="536750"/>
                  </a:lnTo>
                  <a:lnTo>
                    <a:pt x="1699911" y="531990"/>
                  </a:lnTo>
                  <a:lnTo>
                    <a:pt x="1696744" y="526595"/>
                  </a:lnTo>
                  <a:lnTo>
                    <a:pt x="1694209" y="521517"/>
                  </a:lnTo>
                  <a:lnTo>
                    <a:pt x="1691992" y="516122"/>
                  </a:lnTo>
                  <a:lnTo>
                    <a:pt x="1691992" y="513900"/>
                  </a:lnTo>
                  <a:lnTo>
                    <a:pt x="1688825" y="483116"/>
                  </a:lnTo>
                  <a:lnTo>
                    <a:pt x="1685974" y="449792"/>
                  </a:lnTo>
                  <a:lnTo>
                    <a:pt x="1682490" y="407583"/>
                  </a:lnTo>
                  <a:lnTo>
                    <a:pt x="1675521" y="304439"/>
                  </a:lnTo>
                  <a:lnTo>
                    <a:pt x="1672670" y="302218"/>
                  </a:lnTo>
                  <a:lnTo>
                    <a:pt x="1669819" y="299361"/>
                  </a:lnTo>
                  <a:lnTo>
                    <a:pt x="1669503" y="299361"/>
                  </a:lnTo>
                  <a:lnTo>
                    <a:pt x="1669186" y="300948"/>
                  </a:lnTo>
                  <a:lnTo>
                    <a:pt x="1668552" y="305709"/>
                  </a:lnTo>
                  <a:lnTo>
                    <a:pt x="1668552" y="314277"/>
                  </a:lnTo>
                  <a:lnTo>
                    <a:pt x="1668552" y="326020"/>
                  </a:lnTo>
                  <a:lnTo>
                    <a:pt x="1669503" y="355852"/>
                  </a:lnTo>
                  <a:lnTo>
                    <a:pt x="1671086" y="391080"/>
                  </a:lnTo>
                  <a:lnTo>
                    <a:pt x="1672353" y="427894"/>
                  </a:lnTo>
                  <a:lnTo>
                    <a:pt x="1674254" y="462169"/>
                  </a:lnTo>
                  <a:lnTo>
                    <a:pt x="1675838" y="489780"/>
                  </a:lnTo>
                  <a:lnTo>
                    <a:pt x="1677421" y="507235"/>
                  </a:lnTo>
                  <a:lnTo>
                    <a:pt x="1669503" y="507235"/>
                  </a:lnTo>
                  <a:lnTo>
                    <a:pt x="1664118" y="507235"/>
                  </a:lnTo>
                  <a:lnTo>
                    <a:pt x="1658416" y="506918"/>
                  </a:lnTo>
                  <a:lnTo>
                    <a:pt x="1652715" y="505648"/>
                  </a:lnTo>
                  <a:lnTo>
                    <a:pt x="1646063" y="504062"/>
                  </a:lnTo>
                  <a:lnTo>
                    <a:pt x="1639728" y="501840"/>
                  </a:lnTo>
                  <a:lnTo>
                    <a:pt x="1636877" y="500253"/>
                  </a:lnTo>
                  <a:lnTo>
                    <a:pt x="1633709" y="498984"/>
                  </a:lnTo>
                  <a:lnTo>
                    <a:pt x="1632442" y="489780"/>
                  </a:lnTo>
                  <a:lnTo>
                    <a:pt x="1630858" y="477720"/>
                  </a:lnTo>
                  <a:lnTo>
                    <a:pt x="1627374" y="447888"/>
                  </a:lnTo>
                  <a:lnTo>
                    <a:pt x="1624523" y="411708"/>
                  </a:lnTo>
                  <a:lnTo>
                    <a:pt x="1621673" y="373307"/>
                  </a:lnTo>
                  <a:lnTo>
                    <a:pt x="1619455" y="336176"/>
                  </a:lnTo>
                  <a:lnTo>
                    <a:pt x="1618188" y="303487"/>
                  </a:lnTo>
                  <a:lnTo>
                    <a:pt x="1617555" y="278733"/>
                  </a:lnTo>
                  <a:lnTo>
                    <a:pt x="1617555" y="270481"/>
                  </a:lnTo>
                  <a:lnTo>
                    <a:pt x="1618188" y="265086"/>
                  </a:lnTo>
                  <a:lnTo>
                    <a:pt x="1618505" y="261595"/>
                  </a:lnTo>
                  <a:lnTo>
                    <a:pt x="1619139" y="258421"/>
                  </a:lnTo>
                  <a:lnTo>
                    <a:pt x="1620406" y="255248"/>
                  </a:lnTo>
                  <a:lnTo>
                    <a:pt x="1621673" y="252391"/>
                  </a:lnTo>
                  <a:lnTo>
                    <a:pt x="1623573" y="249218"/>
                  </a:lnTo>
                  <a:lnTo>
                    <a:pt x="1625474" y="246361"/>
                  </a:lnTo>
                  <a:lnTo>
                    <a:pt x="1627691" y="243822"/>
                  </a:lnTo>
                  <a:lnTo>
                    <a:pt x="1630542" y="240649"/>
                  </a:lnTo>
                  <a:lnTo>
                    <a:pt x="1633392" y="238110"/>
                  </a:lnTo>
                  <a:lnTo>
                    <a:pt x="1636560" y="235888"/>
                  </a:lnTo>
                  <a:lnTo>
                    <a:pt x="1643212" y="230810"/>
                  </a:lnTo>
                  <a:lnTo>
                    <a:pt x="1651131" y="226685"/>
                  </a:lnTo>
                  <a:lnTo>
                    <a:pt x="1659683" y="222559"/>
                  </a:lnTo>
                  <a:lnTo>
                    <a:pt x="1668552" y="218751"/>
                  </a:lnTo>
                  <a:lnTo>
                    <a:pt x="1678055" y="215577"/>
                  </a:lnTo>
                  <a:lnTo>
                    <a:pt x="1688191" y="212403"/>
                  </a:lnTo>
                  <a:lnTo>
                    <a:pt x="1698327" y="209864"/>
                  </a:lnTo>
                  <a:lnTo>
                    <a:pt x="1708780" y="207643"/>
                  </a:lnTo>
                  <a:lnTo>
                    <a:pt x="1718916" y="205421"/>
                  </a:lnTo>
                  <a:lnTo>
                    <a:pt x="1729369" y="203834"/>
                  </a:lnTo>
                  <a:lnTo>
                    <a:pt x="1739505" y="202248"/>
                  </a:lnTo>
                  <a:lnTo>
                    <a:pt x="1741723" y="201930"/>
                  </a:lnTo>
                  <a:lnTo>
                    <a:pt x="1743940" y="201930"/>
                  </a:lnTo>
                  <a:lnTo>
                    <a:pt x="1777516" y="324433"/>
                  </a:lnTo>
                  <a:lnTo>
                    <a:pt x="1777833" y="319673"/>
                  </a:lnTo>
                  <a:lnTo>
                    <a:pt x="1789553" y="235888"/>
                  </a:lnTo>
                  <a:lnTo>
                    <a:pt x="1786068" y="227637"/>
                  </a:lnTo>
                  <a:lnTo>
                    <a:pt x="1792404" y="216529"/>
                  </a:lnTo>
                  <a:lnTo>
                    <a:pt x="1806658" y="216212"/>
                  </a:lnTo>
                  <a:lnTo>
                    <a:pt x="1812676" y="227637"/>
                  </a:lnTo>
                  <a:lnTo>
                    <a:pt x="1810142" y="237158"/>
                  </a:lnTo>
                  <a:lnTo>
                    <a:pt x="1820278" y="325703"/>
                  </a:lnTo>
                  <a:lnTo>
                    <a:pt x="1847202" y="206056"/>
                  </a:lnTo>
                  <a:lnTo>
                    <a:pt x="1852904" y="203517"/>
                  </a:lnTo>
                  <a:lnTo>
                    <a:pt x="1853854" y="202882"/>
                  </a:lnTo>
                  <a:lnTo>
                    <a:pt x="1854488" y="202248"/>
                  </a:lnTo>
                  <a:lnTo>
                    <a:pt x="1859239" y="201613"/>
                  </a:lnTo>
                  <a:close/>
                  <a:moveTo>
                    <a:pt x="2576838" y="182563"/>
                  </a:moveTo>
                  <a:lnTo>
                    <a:pt x="2587021" y="182563"/>
                  </a:lnTo>
                  <a:lnTo>
                    <a:pt x="2597204" y="182880"/>
                  </a:lnTo>
                  <a:lnTo>
                    <a:pt x="2606432" y="183515"/>
                  </a:lnTo>
                  <a:lnTo>
                    <a:pt x="2615979" y="185103"/>
                  </a:lnTo>
                  <a:lnTo>
                    <a:pt x="2624570" y="186690"/>
                  </a:lnTo>
                  <a:lnTo>
                    <a:pt x="2633162" y="188913"/>
                  </a:lnTo>
                  <a:lnTo>
                    <a:pt x="2641118" y="191135"/>
                  </a:lnTo>
                  <a:lnTo>
                    <a:pt x="2649073" y="193993"/>
                  </a:lnTo>
                  <a:lnTo>
                    <a:pt x="2656392" y="196850"/>
                  </a:lnTo>
                  <a:lnTo>
                    <a:pt x="2663074" y="200025"/>
                  </a:lnTo>
                  <a:lnTo>
                    <a:pt x="2669439" y="203200"/>
                  </a:lnTo>
                  <a:lnTo>
                    <a:pt x="2675485" y="206375"/>
                  </a:lnTo>
                  <a:lnTo>
                    <a:pt x="2685986" y="213043"/>
                  </a:lnTo>
                  <a:lnTo>
                    <a:pt x="2694578" y="219393"/>
                  </a:lnTo>
                  <a:lnTo>
                    <a:pt x="2701578" y="224473"/>
                  </a:lnTo>
                  <a:lnTo>
                    <a:pt x="2706670" y="228918"/>
                  </a:lnTo>
                  <a:lnTo>
                    <a:pt x="2710488" y="233045"/>
                  </a:lnTo>
                  <a:lnTo>
                    <a:pt x="2709216" y="236220"/>
                  </a:lnTo>
                  <a:lnTo>
                    <a:pt x="2707625" y="239078"/>
                  </a:lnTo>
                  <a:lnTo>
                    <a:pt x="2705079" y="243840"/>
                  </a:lnTo>
                  <a:lnTo>
                    <a:pt x="2701897" y="248603"/>
                  </a:lnTo>
                  <a:lnTo>
                    <a:pt x="2697760" y="253365"/>
                  </a:lnTo>
                  <a:lnTo>
                    <a:pt x="2693305" y="258763"/>
                  </a:lnTo>
                  <a:lnTo>
                    <a:pt x="2687577" y="264160"/>
                  </a:lnTo>
                  <a:lnTo>
                    <a:pt x="2684077" y="266383"/>
                  </a:lnTo>
                  <a:lnTo>
                    <a:pt x="2681213" y="268605"/>
                  </a:lnTo>
                  <a:lnTo>
                    <a:pt x="2677394" y="270828"/>
                  </a:lnTo>
                  <a:lnTo>
                    <a:pt x="2673575" y="272733"/>
                  </a:lnTo>
                  <a:lnTo>
                    <a:pt x="2669757" y="274638"/>
                  </a:lnTo>
                  <a:lnTo>
                    <a:pt x="2665302" y="275591"/>
                  </a:lnTo>
                  <a:lnTo>
                    <a:pt x="2661165" y="276861"/>
                  </a:lnTo>
                  <a:lnTo>
                    <a:pt x="2656392" y="277496"/>
                  </a:lnTo>
                  <a:lnTo>
                    <a:pt x="2651300" y="277813"/>
                  </a:lnTo>
                  <a:lnTo>
                    <a:pt x="2646527" y="277813"/>
                  </a:lnTo>
                  <a:lnTo>
                    <a:pt x="2640799" y="277496"/>
                  </a:lnTo>
                  <a:lnTo>
                    <a:pt x="2635390" y="276543"/>
                  </a:lnTo>
                  <a:lnTo>
                    <a:pt x="2629344" y="274956"/>
                  </a:lnTo>
                  <a:lnTo>
                    <a:pt x="2623298" y="273050"/>
                  </a:lnTo>
                  <a:lnTo>
                    <a:pt x="2616933" y="270510"/>
                  </a:lnTo>
                  <a:lnTo>
                    <a:pt x="2610569" y="267335"/>
                  </a:lnTo>
                  <a:lnTo>
                    <a:pt x="2603250" y="263525"/>
                  </a:lnTo>
                  <a:lnTo>
                    <a:pt x="2595295" y="260668"/>
                  </a:lnTo>
                  <a:lnTo>
                    <a:pt x="2626480" y="275591"/>
                  </a:lnTo>
                  <a:lnTo>
                    <a:pt x="2641436" y="282576"/>
                  </a:lnTo>
                  <a:lnTo>
                    <a:pt x="2648437" y="285116"/>
                  </a:lnTo>
                  <a:lnTo>
                    <a:pt x="2655437" y="287656"/>
                  </a:lnTo>
                  <a:lnTo>
                    <a:pt x="2661802" y="289878"/>
                  </a:lnTo>
                  <a:lnTo>
                    <a:pt x="2668166" y="291466"/>
                  </a:lnTo>
                  <a:lnTo>
                    <a:pt x="2674212" y="292101"/>
                  </a:lnTo>
                  <a:lnTo>
                    <a:pt x="2679940" y="292736"/>
                  </a:lnTo>
                  <a:lnTo>
                    <a:pt x="2685349" y="292736"/>
                  </a:lnTo>
                  <a:lnTo>
                    <a:pt x="2690123" y="291466"/>
                  </a:lnTo>
                  <a:lnTo>
                    <a:pt x="2692350" y="290196"/>
                  </a:lnTo>
                  <a:lnTo>
                    <a:pt x="2694578" y="289561"/>
                  </a:lnTo>
                  <a:lnTo>
                    <a:pt x="2696805" y="287973"/>
                  </a:lnTo>
                  <a:lnTo>
                    <a:pt x="2698714" y="286703"/>
                  </a:lnTo>
                  <a:lnTo>
                    <a:pt x="2699987" y="297498"/>
                  </a:lnTo>
                  <a:lnTo>
                    <a:pt x="2700624" y="307341"/>
                  </a:lnTo>
                  <a:lnTo>
                    <a:pt x="2700306" y="316548"/>
                  </a:lnTo>
                  <a:lnTo>
                    <a:pt x="2699987" y="325756"/>
                  </a:lnTo>
                  <a:lnTo>
                    <a:pt x="2701578" y="323851"/>
                  </a:lnTo>
                  <a:lnTo>
                    <a:pt x="2702533" y="323533"/>
                  </a:lnTo>
                  <a:lnTo>
                    <a:pt x="2703488" y="322898"/>
                  </a:lnTo>
                  <a:lnTo>
                    <a:pt x="2704442" y="323533"/>
                  </a:lnTo>
                  <a:lnTo>
                    <a:pt x="2705715" y="324168"/>
                  </a:lnTo>
                  <a:lnTo>
                    <a:pt x="2706670" y="325438"/>
                  </a:lnTo>
                  <a:lnTo>
                    <a:pt x="2707625" y="326708"/>
                  </a:lnTo>
                  <a:lnTo>
                    <a:pt x="2709216" y="330836"/>
                  </a:lnTo>
                  <a:lnTo>
                    <a:pt x="2711125" y="336551"/>
                  </a:lnTo>
                  <a:lnTo>
                    <a:pt x="2712398" y="343218"/>
                  </a:lnTo>
                  <a:lnTo>
                    <a:pt x="2713671" y="351156"/>
                  </a:lnTo>
                  <a:lnTo>
                    <a:pt x="2714307" y="359411"/>
                  </a:lnTo>
                  <a:lnTo>
                    <a:pt x="2714625" y="368936"/>
                  </a:lnTo>
                  <a:lnTo>
                    <a:pt x="2714307" y="377826"/>
                  </a:lnTo>
                  <a:lnTo>
                    <a:pt x="2713671" y="386716"/>
                  </a:lnTo>
                  <a:lnTo>
                    <a:pt x="2712398" y="394653"/>
                  </a:lnTo>
                  <a:lnTo>
                    <a:pt x="2711125" y="401321"/>
                  </a:lnTo>
                  <a:lnTo>
                    <a:pt x="2709216" y="407036"/>
                  </a:lnTo>
                  <a:lnTo>
                    <a:pt x="2707625" y="411163"/>
                  </a:lnTo>
                  <a:lnTo>
                    <a:pt x="2706670" y="412433"/>
                  </a:lnTo>
                  <a:lnTo>
                    <a:pt x="2705715" y="413703"/>
                  </a:lnTo>
                  <a:lnTo>
                    <a:pt x="2704442" y="414338"/>
                  </a:lnTo>
                  <a:lnTo>
                    <a:pt x="2703488" y="414338"/>
                  </a:lnTo>
                  <a:lnTo>
                    <a:pt x="2702215" y="414338"/>
                  </a:lnTo>
                  <a:lnTo>
                    <a:pt x="2700942" y="413703"/>
                  </a:lnTo>
                  <a:lnTo>
                    <a:pt x="2699987" y="412116"/>
                  </a:lnTo>
                  <a:lnTo>
                    <a:pt x="2698714" y="410528"/>
                  </a:lnTo>
                  <a:lnTo>
                    <a:pt x="2696805" y="406083"/>
                  </a:lnTo>
                  <a:lnTo>
                    <a:pt x="2694896" y="400051"/>
                  </a:lnTo>
                  <a:lnTo>
                    <a:pt x="2693941" y="407988"/>
                  </a:lnTo>
                  <a:lnTo>
                    <a:pt x="2692668" y="415926"/>
                  </a:lnTo>
                  <a:lnTo>
                    <a:pt x="2691396" y="423546"/>
                  </a:lnTo>
                  <a:lnTo>
                    <a:pt x="2689168" y="430531"/>
                  </a:lnTo>
                  <a:lnTo>
                    <a:pt x="2687259" y="437833"/>
                  </a:lnTo>
                  <a:lnTo>
                    <a:pt x="2684395" y="444818"/>
                  </a:lnTo>
                  <a:lnTo>
                    <a:pt x="2681849" y="451803"/>
                  </a:lnTo>
                  <a:lnTo>
                    <a:pt x="2678985" y="458153"/>
                  </a:lnTo>
                  <a:lnTo>
                    <a:pt x="2675803" y="464503"/>
                  </a:lnTo>
                  <a:lnTo>
                    <a:pt x="2672303" y="470536"/>
                  </a:lnTo>
                  <a:lnTo>
                    <a:pt x="2669120" y="476568"/>
                  </a:lnTo>
                  <a:lnTo>
                    <a:pt x="2665302" y="481966"/>
                  </a:lnTo>
                  <a:lnTo>
                    <a:pt x="2661483" y="487363"/>
                  </a:lnTo>
                  <a:lnTo>
                    <a:pt x="2657347" y="492761"/>
                  </a:lnTo>
                  <a:lnTo>
                    <a:pt x="2653210" y="497523"/>
                  </a:lnTo>
                  <a:lnTo>
                    <a:pt x="2649073" y="501968"/>
                  </a:lnTo>
                  <a:lnTo>
                    <a:pt x="2644618" y="506413"/>
                  </a:lnTo>
                  <a:lnTo>
                    <a:pt x="2640163" y="510541"/>
                  </a:lnTo>
                  <a:lnTo>
                    <a:pt x="2635390" y="514351"/>
                  </a:lnTo>
                  <a:lnTo>
                    <a:pt x="2630935" y="518161"/>
                  </a:lnTo>
                  <a:lnTo>
                    <a:pt x="2626480" y="521653"/>
                  </a:lnTo>
                  <a:lnTo>
                    <a:pt x="2621706" y="524511"/>
                  </a:lnTo>
                  <a:lnTo>
                    <a:pt x="2616933" y="527368"/>
                  </a:lnTo>
                  <a:lnTo>
                    <a:pt x="2612160" y="529908"/>
                  </a:lnTo>
                  <a:lnTo>
                    <a:pt x="2607387" y="532131"/>
                  </a:lnTo>
                  <a:lnTo>
                    <a:pt x="2602614" y="534036"/>
                  </a:lnTo>
                  <a:lnTo>
                    <a:pt x="2597840" y="535941"/>
                  </a:lnTo>
                  <a:lnTo>
                    <a:pt x="2593385" y="536893"/>
                  </a:lnTo>
                  <a:lnTo>
                    <a:pt x="2588294" y="538163"/>
                  </a:lnTo>
                  <a:lnTo>
                    <a:pt x="2583839" y="538798"/>
                  </a:lnTo>
                  <a:lnTo>
                    <a:pt x="2579384" y="539116"/>
                  </a:lnTo>
                  <a:lnTo>
                    <a:pt x="2575247" y="539751"/>
                  </a:lnTo>
                  <a:lnTo>
                    <a:pt x="2571428" y="539116"/>
                  </a:lnTo>
                  <a:lnTo>
                    <a:pt x="2567610" y="538798"/>
                  </a:lnTo>
                  <a:lnTo>
                    <a:pt x="2563791" y="538163"/>
                  </a:lnTo>
                  <a:lnTo>
                    <a:pt x="2559654" y="536893"/>
                  </a:lnTo>
                  <a:lnTo>
                    <a:pt x="2555518" y="535623"/>
                  </a:lnTo>
                  <a:lnTo>
                    <a:pt x="2551381" y="533718"/>
                  </a:lnTo>
                  <a:lnTo>
                    <a:pt x="2542789" y="529591"/>
                  </a:lnTo>
                  <a:lnTo>
                    <a:pt x="2533879" y="523876"/>
                  </a:lnTo>
                  <a:lnTo>
                    <a:pt x="2524651" y="517526"/>
                  </a:lnTo>
                  <a:lnTo>
                    <a:pt x="2515423" y="509906"/>
                  </a:lnTo>
                  <a:lnTo>
                    <a:pt x="2506194" y="501333"/>
                  </a:lnTo>
                  <a:lnTo>
                    <a:pt x="2497603" y="491808"/>
                  </a:lnTo>
                  <a:lnTo>
                    <a:pt x="2489011" y="481648"/>
                  </a:lnTo>
                  <a:lnTo>
                    <a:pt x="2481055" y="470536"/>
                  </a:lnTo>
                  <a:lnTo>
                    <a:pt x="2473418" y="458788"/>
                  </a:lnTo>
                  <a:lnTo>
                    <a:pt x="2469600" y="452756"/>
                  </a:lnTo>
                  <a:lnTo>
                    <a:pt x="2466417" y="446406"/>
                  </a:lnTo>
                  <a:lnTo>
                    <a:pt x="2463235" y="440056"/>
                  </a:lnTo>
                  <a:lnTo>
                    <a:pt x="2460371" y="433071"/>
                  </a:lnTo>
                  <a:lnTo>
                    <a:pt x="2457507" y="426403"/>
                  </a:lnTo>
                  <a:lnTo>
                    <a:pt x="2454962" y="419418"/>
                  </a:lnTo>
                  <a:lnTo>
                    <a:pt x="2452734" y="412433"/>
                  </a:lnTo>
                  <a:lnTo>
                    <a:pt x="2450825" y="405448"/>
                  </a:lnTo>
                  <a:lnTo>
                    <a:pt x="2448916" y="409893"/>
                  </a:lnTo>
                  <a:lnTo>
                    <a:pt x="2447325" y="413703"/>
                  </a:lnTo>
                  <a:lnTo>
                    <a:pt x="2446370" y="414656"/>
                  </a:lnTo>
                  <a:lnTo>
                    <a:pt x="2445733" y="415926"/>
                  </a:lnTo>
                  <a:lnTo>
                    <a:pt x="2444461" y="416561"/>
                  </a:lnTo>
                  <a:lnTo>
                    <a:pt x="2443188" y="416561"/>
                  </a:lnTo>
                  <a:lnTo>
                    <a:pt x="2442233" y="416243"/>
                  </a:lnTo>
                  <a:lnTo>
                    <a:pt x="2440960" y="415926"/>
                  </a:lnTo>
                  <a:lnTo>
                    <a:pt x="2440006" y="414656"/>
                  </a:lnTo>
                  <a:lnTo>
                    <a:pt x="2439051" y="413386"/>
                  </a:lnTo>
                  <a:lnTo>
                    <a:pt x="2437142" y="408941"/>
                  </a:lnTo>
                  <a:lnTo>
                    <a:pt x="2435551" y="403543"/>
                  </a:lnTo>
                  <a:lnTo>
                    <a:pt x="2434278" y="396876"/>
                  </a:lnTo>
                  <a:lnTo>
                    <a:pt x="2433005" y="388938"/>
                  </a:lnTo>
                  <a:lnTo>
                    <a:pt x="2432368" y="380048"/>
                  </a:lnTo>
                  <a:lnTo>
                    <a:pt x="2432050" y="371158"/>
                  </a:lnTo>
                  <a:lnTo>
                    <a:pt x="2432368" y="361633"/>
                  </a:lnTo>
                  <a:lnTo>
                    <a:pt x="2433005" y="353061"/>
                  </a:lnTo>
                  <a:lnTo>
                    <a:pt x="2434278" y="345758"/>
                  </a:lnTo>
                  <a:lnTo>
                    <a:pt x="2435551" y="338773"/>
                  </a:lnTo>
                  <a:lnTo>
                    <a:pt x="2437142" y="333058"/>
                  </a:lnTo>
                  <a:lnTo>
                    <a:pt x="2439051" y="328931"/>
                  </a:lnTo>
                  <a:lnTo>
                    <a:pt x="2440006" y="327661"/>
                  </a:lnTo>
                  <a:lnTo>
                    <a:pt x="2440960" y="326391"/>
                  </a:lnTo>
                  <a:lnTo>
                    <a:pt x="2442233" y="325756"/>
                  </a:lnTo>
                  <a:lnTo>
                    <a:pt x="2443188" y="325438"/>
                  </a:lnTo>
                  <a:lnTo>
                    <a:pt x="2444142" y="325756"/>
                  </a:lnTo>
                  <a:lnTo>
                    <a:pt x="2444779" y="326073"/>
                  </a:lnTo>
                  <a:lnTo>
                    <a:pt x="2445097" y="314008"/>
                  </a:lnTo>
                  <a:lnTo>
                    <a:pt x="2446052" y="308293"/>
                  </a:lnTo>
                  <a:lnTo>
                    <a:pt x="2447006" y="303531"/>
                  </a:lnTo>
                  <a:lnTo>
                    <a:pt x="2446370" y="297181"/>
                  </a:lnTo>
                  <a:lnTo>
                    <a:pt x="2446052" y="291148"/>
                  </a:lnTo>
                  <a:lnTo>
                    <a:pt x="2446052" y="285433"/>
                  </a:lnTo>
                  <a:lnTo>
                    <a:pt x="2446370" y="280036"/>
                  </a:lnTo>
                  <a:lnTo>
                    <a:pt x="2446688" y="274956"/>
                  </a:lnTo>
                  <a:lnTo>
                    <a:pt x="2447325" y="270510"/>
                  </a:lnTo>
                  <a:lnTo>
                    <a:pt x="2448597" y="265748"/>
                  </a:lnTo>
                  <a:lnTo>
                    <a:pt x="2449870" y="261620"/>
                  </a:lnTo>
                  <a:lnTo>
                    <a:pt x="2451143" y="258128"/>
                  </a:lnTo>
                  <a:lnTo>
                    <a:pt x="2452734" y="254635"/>
                  </a:lnTo>
                  <a:lnTo>
                    <a:pt x="2454644" y="251143"/>
                  </a:lnTo>
                  <a:lnTo>
                    <a:pt x="2456871" y="248285"/>
                  </a:lnTo>
                  <a:lnTo>
                    <a:pt x="2459099" y="245745"/>
                  </a:lnTo>
                  <a:lnTo>
                    <a:pt x="2461326" y="242888"/>
                  </a:lnTo>
                  <a:lnTo>
                    <a:pt x="2464190" y="240665"/>
                  </a:lnTo>
                  <a:lnTo>
                    <a:pt x="2466736" y="238760"/>
                  </a:lnTo>
                  <a:lnTo>
                    <a:pt x="2454325" y="239078"/>
                  </a:lnTo>
                  <a:lnTo>
                    <a:pt x="2444779" y="239713"/>
                  </a:lnTo>
                  <a:lnTo>
                    <a:pt x="2436505" y="240030"/>
                  </a:lnTo>
                  <a:lnTo>
                    <a:pt x="2442233" y="236855"/>
                  </a:lnTo>
                  <a:lnTo>
                    <a:pt x="2448279" y="233045"/>
                  </a:lnTo>
                  <a:lnTo>
                    <a:pt x="2454007" y="228918"/>
                  </a:lnTo>
                  <a:lnTo>
                    <a:pt x="2460053" y="224473"/>
                  </a:lnTo>
                  <a:lnTo>
                    <a:pt x="2471191" y="215900"/>
                  </a:lnTo>
                  <a:lnTo>
                    <a:pt x="2476600" y="212408"/>
                  </a:lnTo>
                  <a:lnTo>
                    <a:pt x="2481374" y="209550"/>
                  </a:lnTo>
                  <a:lnTo>
                    <a:pt x="2494420" y="203200"/>
                  </a:lnTo>
                  <a:lnTo>
                    <a:pt x="2507149" y="197803"/>
                  </a:lnTo>
                  <a:lnTo>
                    <a:pt x="2519559" y="193358"/>
                  </a:lnTo>
                  <a:lnTo>
                    <a:pt x="2531652" y="189548"/>
                  </a:lnTo>
                  <a:lnTo>
                    <a:pt x="2543426" y="186690"/>
                  </a:lnTo>
                  <a:lnTo>
                    <a:pt x="2554881" y="184785"/>
                  </a:lnTo>
                  <a:lnTo>
                    <a:pt x="2565701" y="183198"/>
                  </a:lnTo>
                  <a:lnTo>
                    <a:pt x="2576838" y="182563"/>
                  </a:lnTo>
                  <a:close/>
                  <a:moveTo>
                    <a:pt x="276055" y="174625"/>
                  </a:moveTo>
                  <a:lnTo>
                    <a:pt x="283639" y="174625"/>
                  </a:lnTo>
                  <a:lnTo>
                    <a:pt x="290592" y="174942"/>
                  </a:lnTo>
                  <a:lnTo>
                    <a:pt x="297860" y="175258"/>
                  </a:lnTo>
                  <a:lnTo>
                    <a:pt x="304180" y="176208"/>
                  </a:lnTo>
                  <a:lnTo>
                    <a:pt x="310500" y="177475"/>
                  </a:lnTo>
                  <a:lnTo>
                    <a:pt x="316504" y="179059"/>
                  </a:lnTo>
                  <a:lnTo>
                    <a:pt x="322508" y="180959"/>
                  </a:lnTo>
                  <a:lnTo>
                    <a:pt x="327881" y="182859"/>
                  </a:lnTo>
                  <a:lnTo>
                    <a:pt x="332937" y="185076"/>
                  </a:lnTo>
                  <a:lnTo>
                    <a:pt x="337677" y="187293"/>
                  </a:lnTo>
                  <a:lnTo>
                    <a:pt x="346525" y="191727"/>
                  </a:lnTo>
                  <a:lnTo>
                    <a:pt x="354425" y="196161"/>
                  </a:lnTo>
                  <a:lnTo>
                    <a:pt x="360429" y="200595"/>
                  </a:lnTo>
                  <a:lnTo>
                    <a:pt x="365486" y="204713"/>
                  </a:lnTo>
                  <a:lnTo>
                    <a:pt x="368962" y="207880"/>
                  </a:lnTo>
                  <a:lnTo>
                    <a:pt x="371806" y="210730"/>
                  </a:lnTo>
                  <a:lnTo>
                    <a:pt x="370858" y="212631"/>
                  </a:lnTo>
                  <a:lnTo>
                    <a:pt x="367698" y="218331"/>
                  </a:lnTo>
                  <a:lnTo>
                    <a:pt x="365486" y="221815"/>
                  </a:lnTo>
                  <a:lnTo>
                    <a:pt x="362641" y="225616"/>
                  </a:lnTo>
                  <a:lnTo>
                    <a:pt x="359165" y="229100"/>
                  </a:lnTo>
                  <a:lnTo>
                    <a:pt x="355057" y="232900"/>
                  </a:lnTo>
                  <a:lnTo>
                    <a:pt x="350633" y="236384"/>
                  </a:lnTo>
                  <a:lnTo>
                    <a:pt x="345261" y="239234"/>
                  </a:lnTo>
                  <a:lnTo>
                    <a:pt x="342733" y="240501"/>
                  </a:lnTo>
                  <a:lnTo>
                    <a:pt x="339573" y="241135"/>
                  </a:lnTo>
                  <a:lnTo>
                    <a:pt x="336413" y="242085"/>
                  </a:lnTo>
                  <a:lnTo>
                    <a:pt x="332937" y="242718"/>
                  </a:lnTo>
                  <a:lnTo>
                    <a:pt x="329461" y="243035"/>
                  </a:lnTo>
                  <a:lnTo>
                    <a:pt x="325985" y="243035"/>
                  </a:lnTo>
                  <a:lnTo>
                    <a:pt x="322192" y="242718"/>
                  </a:lnTo>
                  <a:lnTo>
                    <a:pt x="318084" y="242085"/>
                  </a:lnTo>
                  <a:lnTo>
                    <a:pt x="313976" y="240818"/>
                  </a:lnTo>
                  <a:lnTo>
                    <a:pt x="309868" y="239234"/>
                  </a:lnTo>
                  <a:lnTo>
                    <a:pt x="304812" y="237334"/>
                  </a:lnTo>
                  <a:lnTo>
                    <a:pt x="302252" y="236418"/>
                  </a:lnTo>
                  <a:lnTo>
                    <a:pt x="289644" y="230366"/>
                  </a:lnTo>
                  <a:lnTo>
                    <a:pt x="294700" y="232900"/>
                  </a:lnTo>
                  <a:lnTo>
                    <a:pt x="300388" y="235751"/>
                  </a:lnTo>
                  <a:lnTo>
                    <a:pt x="302252" y="236418"/>
                  </a:lnTo>
                  <a:lnTo>
                    <a:pt x="312080" y="241135"/>
                  </a:lnTo>
                  <a:lnTo>
                    <a:pt x="322508" y="246202"/>
                  </a:lnTo>
                  <a:lnTo>
                    <a:pt x="332305" y="250003"/>
                  </a:lnTo>
                  <a:lnTo>
                    <a:pt x="337045" y="251270"/>
                  </a:lnTo>
                  <a:lnTo>
                    <a:pt x="341469" y="252536"/>
                  </a:lnTo>
                  <a:lnTo>
                    <a:pt x="345577" y="253170"/>
                  </a:lnTo>
                  <a:lnTo>
                    <a:pt x="349685" y="253487"/>
                  </a:lnTo>
                  <a:lnTo>
                    <a:pt x="353477" y="253170"/>
                  </a:lnTo>
                  <a:lnTo>
                    <a:pt x="357269" y="252536"/>
                  </a:lnTo>
                  <a:lnTo>
                    <a:pt x="360745" y="251270"/>
                  </a:lnTo>
                  <a:lnTo>
                    <a:pt x="363589" y="249053"/>
                  </a:lnTo>
                  <a:lnTo>
                    <a:pt x="364538" y="256970"/>
                  </a:lnTo>
                  <a:lnTo>
                    <a:pt x="364854" y="263621"/>
                  </a:lnTo>
                  <a:lnTo>
                    <a:pt x="364538" y="270589"/>
                  </a:lnTo>
                  <a:lnTo>
                    <a:pt x="363905" y="277240"/>
                  </a:lnTo>
                  <a:lnTo>
                    <a:pt x="365486" y="275657"/>
                  </a:lnTo>
                  <a:lnTo>
                    <a:pt x="366750" y="275340"/>
                  </a:lnTo>
                  <a:lnTo>
                    <a:pt x="367382" y="275657"/>
                  </a:lnTo>
                  <a:lnTo>
                    <a:pt x="368014" y="275973"/>
                  </a:lnTo>
                  <a:lnTo>
                    <a:pt x="369594" y="277874"/>
                  </a:lnTo>
                  <a:lnTo>
                    <a:pt x="371174" y="281041"/>
                  </a:lnTo>
                  <a:lnTo>
                    <a:pt x="372122" y="285158"/>
                  </a:lnTo>
                  <a:lnTo>
                    <a:pt x="373386" y="289909"/>
                  </a:lnTo>
                  <a:lnTo>
                    <a:pt x="373702" y="295293"/>
                  </a:lnTo>
                  <a:lnTo>
                    <a:pt x="374650" y="301627"/>
                  </a:lnTo>
                  <a:lnTo>
                    <a:pt x="374650" y="307961"/>
                  </a:lnTo>
                  <a:lnTo>
                    <a:pt x="374650" y="314612"/>
                  </a:lnTo>
                  <a:lnTo>
                    <a:pt x="373702" y="320630"/>
                  </a:lnTo>
                  <a:lnTo>
                    <a:pt x="373386" y="326331"/>
                  </a:lnTo>
                  <a:lnTo>
                    <a:pt x="372122" y="331398"/>
                  </a:lnTo>
                  <a:lnTo>
                    <a:pt x="371174" y="335515"/>
                  </a:lnTo>
                  <a:lnTo>
                    <a:pt x="369594" y="338366"/>
                  </a:lnTo>
                  <a:lnTo>
                    <a:pt x="368014" y="340266"/>
                  </a:lnTo>
                  <a:lnTo>
                    <a:pt x="367382" y="340583"/>
                  </a:lnTo>
                  <a:lnTo>
                    <a:pt x="366750" y="340583"/>
                  </a:lnTo>
                  <a:lnTo>
                    <a:pt x="365802" y="340583"/>
                  </a:lnTo>
                  <a:lnTo>
                    <a:pt x="364854" y="340266"/>
                  </a:lnTo>
                  <a:lnTo>
                    <a:pt x="363273" y="338049"/>
                  </a:lnTo>
                  <a:lnTo>
                    <a:pt x="362009" y="334565"/>
                  </a:lnTo>
                  <a:lnTo>
                    <a:pt x="360745" y="330448"/>
                  </a:lnTo>
                  <a:lnTo>
                    <a:pt x="359797" y="336149"/>
                  </a:lnTo>
                  <a:lnTo>
                    <a:pt x="359165" y="341850"/>
                  </a:lnTo>
                  <a:lnTo>
                    <a:pt x="357901" y="346917"/>
                  </a:lnTo>
                  <a:lnTo>
                    <a:pt x="356637" y="352301"/>
                  </a:lnTo>
                  <a:lnTo>
                    <a:pt x="353161" y="362436"/>
                  </a:lnTo>
                  <a:lnTo>
                    <a:pt x="349053" y="372254"/>
                  </a:lnTo>
                  <a:lnTo>
                    <a:pt x="344629" y="380806"/>
                  </a:lnTo>
                  <a:lnTo>
                    <a:pt x="339257" y="389040"/>
                  </a:lnTo>
                  <a:lnTo>
                    <a:pt x="333569" y="396641"/>
                  </a:lnTo>
                  <a:lnTo>
                    <a:pt x="327881" y="403609"/>
                  </a:lnTo>
                  <a:lnTo>
                    <a:pt x="321876" y="409626"/>
                  </a:lnTo>
                  <a:lnTo>
                    <a:pt x="314924" y="415011"/>
                  </a:lnTo>
                  <a:lnTo>
                    <a:pt x="308288" y="419761"/>
                  </a:lnTo>
                  <a:lnTo>
                    <a:pt x="301652" y="423562"/>
                  </a:lnTo>
                  <a:lnTo>
                    <a:pt x="294700" y="426412"/>
                  </a:lnTo>
                  <a:lnTo>
                    <a:pt x="288064" y="428629"/>
                  </a:lnTo>
                  <a:lnTo>
                    <a:pt x="281427" y="429896"/>
                  </a:lnTo>
                  <a:lnTo>
                    <a:pt x="275107" y="430213"/>
                  </a:lnTo>
                  <a:lnTo>
                    <a:pt x="272579" y="430213"/>
                  </a:lnTo>
                  <a:lnTo>
                    <a:pt x="269735" y="429896"/>
                  </a:lnTo>
                  <a:lnTo>
                    <a:pt x="264047" y="428313"/>
                  </a:lnTo>
                  <a:lnTo>
                    <a:pt x="258043" y="426096"/>
                  </a:lnTo>
                  <a:lnTo>
                    <a:pt x="252039" y="423245"/>
                  </a:lnTo>
                  <a:lnTo>
                    <a:pt x="245719" y="419128"/>
                  </a:lnTo>
                  <a:lnTo>
                    <a:pt x="239082" y="414377"/>
                  </a:lnTo>
                  <a:lnTo>
                    <a:pt x="232762" y="408993"/>
                  </a:lnTo>
                  <a:lnTo>
                    <a:pt x="225810" y="402975"/>
                  </a:lnTo>
                  <a:lnTo>
                    <a:pt x="219806" y="396008"/>
                  </a:lnTo>
                  <a:lnTo>
                    <a:pt x="213486" y="389040"/>
                  </a:lnTo>
                  <a:lnTo>
                    <a:pt x="208114" y="380806"/>
                  </a:lnTo>
                  <a:lnTo>
                    <a:pt x="202741" y="372571"/>
                  </a:lnTo>
                  <a:lnTo>
                    <a:pt x="197369" y="363386"/>
                  </a:lnTo>
                  <a:lnTo>
                    <a:pt x="193261" y="354202"/>
                  </a:lnTo>
                  <a:lnTo>
                    <a:pt x="189785" y="344383"/>
                  </a:lnTo>
                  <a:lnTo>
                    <a:pt x="186309" y="334249"/>
                  </a:lnTo>
                  <a:lnTo>
                    <a:pt x="185045" y="337732"/>
                  </a:lnTo>
                  <a:lnTo>
                    <a:pt x="184097" y="340266"/>
                  </a:lnTo>
                  <a:lnTo>
                    <a:pt x="182517" y="341850"/>
                  </a:lnTo>
                  <a:lnTo>
                    <a:pt x="181885" y="342166"/>
                  </a:lnTo>
                  <a:lnTo>
                    <a:pt x="180937" y="342483"/>
                  </a:lnTo>
                  <a:lnTo>
                    <a:pt x="180305" y="342166"/>
                  </a:lnTo>
                  <a:lnTo>
                    <a:pt x="179673" y="341850"/>
                  </a:lnTo>
                  <a:lnTo>
                    <a:pt x="178093" y="339949"/>
                  </a:lnTo>
                  <a:lnTo>
                    <a:pt x="176829" y="336782"/>
                  </a:lnTo>
                  <a:lnTo>
                    <a:pt x="175565" y="332665"/>
                  </a:lnTo>
                  <a:lnTo>
                    <a:pt x="174617" y="327914"/>
                  </a:lnTo>
                  <a:lnTo>
                    <a:pt x="173985" y="322213"/>
                  </a:lnTo>
                  <a:lnTo>
                    <a:pt x="173669" y="316196"/>
                  </a:lnTo>
                  <a:lnTo>
                    <a:pt x="173037" y="309545"/>
                  </a:lnTo>
                  <a:lnTo>
                    <a:pt x="173669" y="303211"/>
                  </a:lnTo>
                  <a:lnTo>
                    <a:pt x="173985" y="296876"/>
                  </a:lnTo>
                  <a:lnTo>
                    <a:pt x="174617" y="291492"/>
                  </a:lnTo>
                  <a:lnTo>
                    <a:pt x="175565" y="286742"/>
                  </a:lnTo>
                  <a:lnTo>
                    <a:pt x="176829" y="282624"/>
                  </a:lnTo>
                  <a:lnTo>
                    <a:pt x="178093" y="279457"/>
                  </a:lnTo>
                  <a:lnTo>
                    <a:pt x="179673" y="277557"/>
                  </a:lnTo>
                  <a:lnTo>
                    <a:pt x="180305" y="277240"/>
                  </a:lnTo>
                  <a:lnTo>
                    <a:pt x="180937" y="276923"/>
                  </a:lnTo>
                  <a:lnTo>
                    <a:pt x="182201" y="277240"/>
                  </a:lnTo>
                  <a:lnTo>
                    <a:pt x="182517" y="268689"/>
                  </a:lnTo>
                  <a:lnTo>
                    <a:pt x="182833" y="264888"/>
                  </a:lnTo>
                  <a:lnTo>
                    <a:pt x="183781" y="261088"/>
                  </a:lnTo>
                  <a:lnTo>
                    <a:pt x="183149" y="252536"/>
                  </a:lnTo>
                  <a:lnTo>
                    <a:pt x="183149" y="244619"/>
                  </a:lnTo>
                  <a:lnTo>
                    <a:pt x="184097" y="237334"/>
                  </a:lnTo>
                  <a:lnTo>
                    <a:pt x="185993" y="231633"/>
                  </a:lnTo>
                  <a:lnTo>
                    <a:pt x="187889" y="226249"/>
                  </a:lnTo>
                  <a:lnTo>
                    <a:pt x="189153" y="223716"/>
                  </a:lnTo>
                  <a:lnTo>
                    <a:pt x="190733" y="221815"/>
                  </a:lnTo>
                  <a:lnTo>
                    <a:pt x="192313" y="219915"/>
                  </a:lnTo>
                  <a:lnTo>
                    <a:pt x="194209" y="218015"/>
                  </a:lnTo>
                  <a:lnTo>
                    <a:pt x="198001" y="214848"/>
                  </a:lnTo>
                  <a:lnTo>
                    <a:pt x="188837" y="214848"/>
                  </a:lnTo>
                  <a:lnTo>
                    <a:pt x="182201" y="215481"/>
                  </a:lnTo>
                  <a:lnTo>
                    <a:pt x="176197" y="215798"/>
                  </a:lnTo>
                  <a:lnTo>
                    <a:pt x="180305" y="213581"/>
                  </a:lnTo>
                  <a:lnTo>
                    <a:pt x="184413" y="210730"/>
                  </a:lnTo>
                  <a:lnTo>
                    <a:pt x="192945" y="204396"/>
                  </a:lnTo>
                  <a:lnTo>
                    <a:pt x="200845" y="198378"/>
                  </a:lnTo>
                  <a:lnTo>
                    <a:pt x="204638" y="195845"/>
                  </a:lnTo>
                  <a:lnTo>
                    <a:pt x="208430" y="193944"/>
                  </a:lnTo>
                  <a:lnTo>
                    <a:pt x="217594" y="189510"/>
                  </a:lnTo>
                  <a:lnTo>
                    <a:pt x="226758" y="185393"/>
                  </a:lnTo>
                  <a:lnTo>
                    <a:pt x="235606" y="182226"/>
                  </a:lnTo>
                  <a:lnTo>
                    <a:pt x="244139" y="179692"/>
                  </a:lnTo>
                  <a:lnTo>
                    <a:pt x="252355" y="177475"/>
                  </a:lnTo>
                  <a:lnTo>
                    <a:pt x="260887" y="175892"/>
                  </a:lnTo>
                  <a:lnTo>
                    <a:pt x="268471" y="175258"/>
                  </a:lnTo>
                  <a:lnTo>
                    <a:pt x="276055" y="174625"/>
                  </a:lnTo>
                  <a:close/>
                  <a:moveTo>
                    <a:pt x="1800062" y="0"/>
                  </a:moveTo>
                  <a:lnTo>
                    <a:pt x="1805766" y="0"/>
                  </a:lnTo>
                  <a:lnTo>
                    <a:pt x="1811153" y="634"/>
                  </a:lnTo>
                  <a:lnTo>
                    <a:pt x="1816857" y="951"/>
                  </a:lnTo>
                  <a:lnTo>
                    <a:pt x="1822244" y="1585"/>
                  </a:lnTo>
                  <a:lnTo>
                    <a:pt x="1826997" y="2853"/>
                  </a:lnTo>
                  <a:lnTo>
                    <a:pt x="1831750" y="3804"/>
                  </a:lnTo>
                  <a:lnTo>
                    <a:pt x="1840939" y="6974"/>
                  </a:lnTo>
                  <a:lnTo>
                    <a:pt x="1848861" y="10144"/>
                  </a:lnTo>
                  <a:lnTo>
                    <a:pt x="1855832" y="13948"/>
                  </a:lnTo>
                  <a:lnTo>
                    <a:pt x="1861853" y="17435"/>
                  </a:lnTo>
                  <a:lnTo>
                    <a:pt x="1866923" y="21239"/>
                  </a:lnTo>
                  <a:lnTo>
                    <a:pt x="1870408" y="24092"/>
                  </a:lnTo>
                  <a:lnTo>
                    <a:pt x="1873577" y="26628"/>
                  </a:lnTo>
                  <a:lnTo>
                    <a:pt x="1875795" y="29164"/>
                  </a:lnTo>
                  <a:lnTo>
                    <a:pt x="1875161" y="30432"/>
                  </a:lnTo>
                  <a:lnTo>
                    <a:pt x="1872626" y="35187"/>
                  </a:lnTo>
                  <a:lnTo>
                    <a:pt x="1871042" y="37723"/>
                  </a:lnTo>
                  <a:lnTo>
                    <a:pt x="1868507" y="40576"/>
                  </a:lnTo>
                  <a:lnTo>
                    <a:pt x="1865655" y="43747"/>
                  </a:lnTo>
                  <a:lnTo>
                    <a:pt x="1862803" y="46600"/>
                  </a:lnTo>
                  <a:lnTo>
                    <a:pt x="1859001" y="49453"/>
                  </a:lnTo>
                  <a:lnTo>
                    <a:pt x="1854881" y="51672"/>
                  </a:lnTo>
                  <a:lnTo>
                    <a:pt x="1850128" y="53574"/>
                  </a:lnTo>
                  <a:lnTo>
                    <a:pt x="1845058" y="54208"/>
                  </a:lnTo>
                  <a:lnTo>
                    <a:pt x="1842523" y="54525"/>
                  </a:lnTo>
                  <a:lnTo>
                    <a:pt x="1839355" y="54525"/>
                  </a:lnTo>
                  <a:lnTo>
                    <a:pt x="1836503" y="54208"/>
                  </a:lnTo>
                  <a:lnTo>
                    <a:pt x="1833017" y="53891"/>
                  </a:lnTo>
                  <a:lnTo>
                    <a:pt x="1829532" y="52940"/>
                  </a:lnTo>
                  <a:lnTo>
                    <a:pt x="1826363" y="51989"/>
                  </a:lnTo>
                  <a:lnTo>
                    <a:pt x="1822877" y="50404"/>
                  </a:lnTo>
                  <a:lnTo>
                    <a:pt x="1819075" y="48502"/>
                  </a:lnTo>
                  <a:lnTo>
                    <a:pt x="1814639" y="46600"/>
                  </a:lnTo>
                  <a:lnTo>
                    <a:pt x="1810202" y="44381"/>
                  </a:lnTo>
                  <a:lnTo>
                    <a:pt x="1828264" y="53574"/>
                  </a:lnTo>
                  <a:lnTo>
                    <a:pt x="1836503" y="57061"/>
                  </a:lnTo>
                  <a:lnTo>
                    <a:pt x="1844742" y="60231"/>
                  </a:lnTo>
                  <a:lnTo>
                    <a:pt x="1847910" y="61182"/>
                  </a:lnTo>
                  <a:lnTo>
                    <a:pt x="1851713" y="62133"/>
                  </a:lnTo>
                  <a:lnTo>
                    <a:pt x="1855198" y="62767"/>
                  </a:lnTo>
                  <a:lnTo>
                    <a:pt x="1858367" y="62767"/>
                  </a:lnTo>
                  <a:lnTo>
                    <a:pt x="1861536" y="62767"/>
                  </a:lnTo>
                  <a:lnTo>
                    <a:pt x="1864071" y="62133"/>
                  </a:lnTo>
                  <a:lnTo>
                    <a:pt x="1866923" y="60865"/>
                  </a:lnTo>
                  <a:lnTo>
                    <a:pt x="1869458" y="59597"/>
                  </a:lnTo>
                  <a:lnTo>
                    <a:pt x="1869775" y="65303"/>
                  </a:lnTo>
                  <a:lnTo>
                    <a:pt x="1870091" y="71009"/>
                  </a:lnTo>
                  <a:lnTo>
                    <a:pt x="1870091" y="76398"/>
                  </a:lnTo>
                  <a:lnTo>
                    <a:pt x="1869775" y="81470"/>
                  </a:lnTo>
                  <a:lnTo>
                    <a:pt x="1870408" y="80836"/>
                  </a:lnTo>
                  <a:lnTo>
                    <a:pt x="1871676" y="80519"/>
                  </a:lnTo>
                  <a:lnTo>
                    <a:pt x="1872310" y="80519"/>
                  </a:lnTo>
                  <a:lnTo>
                    <a:pt x="1872626" y="80836"/>
                  </a:lnTo>
                  <a:lnTo>
                    <a:pt x="1874211" y="82421"/>
                  </a:lnTo>
                  <a:lnTo>
                    <a:pt x="1875161" y="84640"/>
                  </a:lnTo>
                  <a:lnTo>
                    <a:pt x="1876112" y="88127"/>
                  </a:lnTo>
                  <a:lnTo>
                    <a:pt x="1877063" y="91614"/>
                  </a:lnTo>
                  <a:lnTo>
                    <a:pt x="1877696" y="96369"/>
                  </a:lnTo>
                  <a:lnTo>
                    <a:pt x="1878013" y="101124"/>
                  </a:lnTo>
                  <a:lnTo>
                    <a:pt x="1878013" y="106513"/>
                  </a:lnTo>
                  <a:lnTo>
                    <a:pt x="1878013" y="111586"/>
                  </a:lnTo>
                  <a:lnTo>
                    <a:pt x="1877696" y="116658"/>
                  </a:lnTo>
                  <a:lnTo>
                    <a:pt x="1877063" y="120779"/>
                  </a:lnTo>
                  <a:lnTo>
                    <a:pt x="1876112" y="124900"/>
                  </a:lnTo>
                  <a:lnTo>
                    <a:pt x="1875161" y="127753"/>
                  </a:lnTo>
                  <a:lnTo>
                    <a:pt x="1874211" y="129972"/>
                  </a:lnTo>
                  <a:lnTo>
                    <a:pt x="1872626" y="131874"/>
                  </a:lnTo>
                  <a:lnTo>
                    <a:pt x="1872310" y="132191"/>
                  </a:lnTo>
                  <a:lnTo>
                    <a:pt x="1871676" y="132191"/>
                  </a:lnTo>
                  <a:lnTo>
                    <a:pt x="1871042" y="132191"/>
                  </a:lnTo>
                  <a:lnTo>
                    <a:pt x="1870091" y="131557"/>
                  </a:lnTo>
                  <a:lnTo>
                    <a:pt x="1869141" y="129972"/>
                  </a:lnTo>
                  <a:lnTo>
                    <a:pt x="1867873" y="127436"/>
                  </a:lnTo>
                  <a:lnTo>
                    <a:pt x="1867240" y="123949"/>
                  </a:lnTo>
                  <a:lnTo>
                    <a:pt x="1865655" y="133142"/>
                  </a:lnTo>
                  <a:lnTo>
                    <a:pt x="1863754" y="141384"/>
                  </a:lnTo>
                  <a:lnTo>
                    <a:pt x="1861219" y="149626"/>
                  </a:lnTo>
                  <a:lnTo>
                    <a:pt x="1857733" y="156917"/>
                  </a:lnTo>
                  <a:lnTo>
                    <a:pt x="1853931" y="164208"/>
                  </a:lnTo>
                  <a:lnTo>
                    <a:pt x="1850128" y="170548"/>
                  </a:lnTo>
                  <a:lnTo>
                    <a:pt x="1845692" y="176571"/>
                  </a:lnTo>
                  <a:lnTo>
                    <a:pt x="1840939" y="181961"/>
                  </a:lnTo>
                  <a:lnTo>
                    <a:pt x="1835869" y="186716"/>
                  </a:lnTo>
                  <a:lnTo>
                    <a:pt x="1830799" y="191154"/>
                  </a:lnTo>
                  <a:lnTo>
                    <a:pt x="1825412" y="194958"/>
                  </a:lnTo>
                  <a:lnTo>
                    <a:pt x="1820025" y="198128"/>
                  </a:lnTo>
                  <a:lnTo>
                    <a:pt x="1814639" y="200347"/>
                  </a:lnTo>
                  <a:lnTo>
                    <a:pt x="1809252" y="202249"/>
                  </a:lnTo>
                  <a:lnTo>
                    <a:pt x="1804182" y="202883"/>
                  </a:lnTo>
                  <a:lnTo>
                    <a:pt x="1798795" y="203200"/>
                  </a:lnTo>
                  <a:lnTo>
                    <a:pt x="1794676" y="202883"/>
                  </a:lnTo>
                  <a:lnTo>
                    <a:pt x="1790239" y="201615"/>
                  </a:lnTo>
                  <a:lnTo>
                    <a:pt x="1785486" y="200347"/>
                  </a:lnTo>
                  <a:lnTo>
                    <a:pt x="1780416" y="197494"/>
                  </a:lnTo>
                  <a:lnTo>
                    <a:pt x="1775663" y="194641"/>
                  </a:lnTo>
                  <a:lnTo>
                    <a:pt x="1770276" y="190837"/>
                  </a:lnTo>
                  <a:lnTo>
                    <a:pt x="1765206" y="186399"/>
                  </a:lnTo>
                  <a:lnTo>
                    <a:pt x="1759819" y="181327"/>
                  </a:lnTo>
                  <a:lnTo>
                    <a:pt x="1755066" y="176254"/>
                  </a:lnTo>
                  <a:lnTo>
                    <a:pt x="1749996" y="170548"/>
                  </a:lnTo>
                  <a:lnTo>
                    <a:pt x="1745560" y="164208"/>
                  </a:lnTo>
                  <a:lnTo>
                    <a:pt x="1741124" y="157551"/>
                  </a:lnTo>
                  <a:lnTo>
                    <a:pt x="1737321" y="150260"/>
                  </a:lnTo>
                  <a:lnTo>
                    <a:pt x="1733836" y="142652"/>
                  </a:lnTo>
                  <a:lnTo>
                    <a:pt x="1730984" y="135044"/>
                  </a:lnTo>
                  <a:lnTo>
                    <a:pt x="1728449" y="127119"/>
                  </a:lnTo>
                  <a:lnTo>
                    <a:pt x="1727498" y="129655"/>
                  </a:lnTo>
                  <a:lnTo>
                    <a:pt x="1726548" y="131874"/>
                  </a:lnTo>
                  <a:lnTo>
                    <a:pt x="1725280" y="133142"/>
                  </a:lnTo>
                  <a:lnTo>
                    <a:pt x="1724330" y="133459"/>
                  </a:lnTo>
                  <a:lnTo>
                    <a:pt x="1723379" y="133459"/>
                  </a:lnTo>
                  <a:lnTo>
                    <a:pt x="1723062" y="133142"/>
                  </a:lnTo>
                  <a:lnTo>
                    <a:pt x="1721795" y="131557"/>
                  </a:lnTo>
                  <a:lnTo>
                    <a:pt x="1720844" y="129021"/>
                  </a:lnTo>
                  <a:lnTo>
                    <a:pt x="1719576" y="125851"/>
                  </a:lnTo>
                  <a:lnTo>
                    <a:pt x="1718943" y="122047"/>
                  </a:lnTo>
                  <a:lnTo>
                    <a:pt x="1718626" y="117609"/>
                  </a:lnTo>
                  <a:lnTo>
                    <a:pt x="1718309" y="112854"/>
                  </a:lnTo>
                  <a:lnTo>
                    <a:pt x="1717675" y="107464"/>
                  </a:lnTo>
                  <a:lnTo>
                    <a:pt x="1718309" y="102392"/>
                  </a:lnTo>
                  <a:lnTo>
                    <a:pt x="1718626" y="97320"/>
                  </a:lnTo>
                  <a:lnTo>
                    <a:pt x="1718943" y="92882"/>
                  </a:lnTo>
                  <a:lnTo>
                    <a:pt x="1719576" y="89078"/>
                  </a:lnTo>
                  <a:lnTo>
                    <a:pt x="1720844" y="86225"/>
                  </a:lnTo>
                  <a:lnTo>
                    <a:pt x="1721795" y="83372"/>
                  </a:lnTo>
                  <a:lnTo>
                    <a:pt x="1723062" y="82104"/>
                  </a:lnTo>
                  <a:lnTo>
                    <a:pt x="1723379" y="81470"/>
                  </a:lnTo>
                  <a:lnTo>
                    <a:pt x="1724330" y="81470"/>
                  </a:lnTo>
                  <a:lnTo>
                    <a:pt x="1724963" y="82104"/>
                  </a:lnTo>
                  <a:lnTo>
                    <a:pt x="1725280" y="75130"/>
                  </a:lnTo>
                  <a:lnTo>
                    <a:pt x="1726548" y="69107"/>
                  </a:lnTo>
                  <a:lnTo>
                    <a:pt x="1725597" y="62133"/>
                  </a:lnTo>
                  <a:lnTo>
                    <a:pt x="1725914" y="55793"/>
                  </a:lnTo>
                  <a:lnTo>
                    <a:pt x="1726865" y="50087"/>
                  </a:lnTo>
                  <a:lnTo>
                    <a:pt x="1727815" y="45649"/>
                  </a:lnTo>
                  <a:lnTo>
                    <a:pt x="1729400" y="40893"/>
                  </a:lnTo>
                  <a:lnTo>
                    <a:pt x="1731618" y="37723"/>
                  </a:lnTo>
                  <a:lnTo>
                    <a:pt x="1734153" y="34553"/>
                  </a:lnTo>
                  <a:lnTo>
                    <a:pt x="1737638" y="32334"/>
                  </a:lnTo>
                  <a:lnTo>
                    <a:pt x="1724963" y="32651"/>
                  </a:lnTo>
                  <a:lnTo>
                    <a:pt x="1720527" y="32651"/>
                  </a:lnTo>
                  <a:lnTo>
                    <a:pt x="1723379" y="31383"/>
                  </a:lnTo>
                  <a:lnTo>
                    <a:pt x="1726865" y="29164"/>
                  </a:lnTo>
                  <a:lnTo>
                    <a:pt x="1733519" y="24092"/>
                  </a:lnTo>
                  <a:lnTo>
                    <a:pt x="1739856" y="19337"/>
                  </a:lnTo>
                  <a:lnTo>
                    <a:pt x="1743025" y="17435"/>
                  </a:lnTo>
                  <a:lnTo>
                    <a:pt x="1745560" y="15533"/>
                  </a:lnTo>
                  <a:lnTo>
                    <a:pt x="1753165" y="12046"/>
                  </a:lnTo>
                  <a:lnTo>
                    <a:pt x="1760453" y="9193"/>
                  </a:lnTo>
                  <a:lnTo>
                    <a:pt x="1767424" y="6657"/>
                  </a:lnTo>
                  <a:lnTo>
                    <a:pt x="1774396" y="4121"/>
                  </a:lnTo>
                  <a:lnTo>
                    <a:pt x="1780733" y="2853"/>
                  </a:lnTo>
                  <a:lnTo>
                    <a:pt x="1787704" y="1585"/>
                  </a:lnTo>
                  <a:lnTo>
                    <a:pt x="1793725" y="951"/>
                  </a:lnTo>
                  <a:lnTo>
                    <a:pt x="1800062"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
          <p:nvSpPr>
            <p:cNvPr id="1049145" name="KSO_Shape"/>
            <p:cNvSpPr/>
            <p:nvPr/>
          </p:nvSpPr>
          <p:spPr bwMode="auto">
            <a:xfrm>
              <a:off x="1384300" y="2794000"/>
              <a:ext cx="547688" cy="527050"/>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
          <p:nvSpPr>
            <p:cNvPr id="1049146" name="KSO_Shape"/>
            <p:cNvSpPr/>
            <p:nvPr/>
          </p:nvSpPr>
          <p:spPr bwMode="auto">
            <a:xfrm>
              <a:off x="4057650" y="3952875"/>
              <a:ext cx="704850" cy="371475"/>
            </a:xfrm>
            <a:custGeom>
              <a:avLst/>
              <a:gdLst>
                <a:gd name="T0" fmla="*/ 2147483646 w 443"/>
                <a:gd name="T1" fmla="*/ 2147483646 h 232"/>
                <a:gd name="T2" fmla="*/ 2147483646 w 443"/>
                <a:gd name="T3" fmla="*/ 2147483646 h 232"/>
                <a:gd name="T4" fmla="*/ 2147483646 w 443"/>
                <a:gd name="T5" fmla="*/ 2147483646 h 232"/>
                <a:gd name="T6" fmla="*/ 2147483646 w 443"/>
                <a:gd name="T7" fmla="*/ 2147483646 h 232"/>
                <a:gd name="T8" fmla="*/ 2147483646 w 443"/>
                <a:gd name="T9" fmla="*/ 2147483646 h 232"/>
                <a:gd name="T10" fmla="*/ 2147483646 w 443"/>
                <a:gd name="T11" fmla="*/ 2147483646 h 232"/>
                <a:gd name="T12" fmla="*/ 2147483646 w 443"/>
                <a:gd name="T13" fmla="*/ 0 h 232"/>
                <a:gd name="T14" fmla="*/ 2147483646 w 443"/>
                <a:gd name="T15" fmla="*/ 2147483646 h 232"/>
                <a:gd name="T16" fmla="*/ 2147483646 w 443"/>
                <a:gd name="T17" fmla="*/ 2147483646 h 232"/>
                <a:gd name="T18" fmla="*/ 2147483646 w 443"/>
                <a:gd name="T19" fmla="*/ 2147483646 h 232"/>
                <a:gd name="T20" fmla="*/ 2147483646 w 443"/>
                <a:gd name="T21" fmla="*/ 2147483646 h 232"/>
                <a:gd name="T22" fmla="*/ 2147483646 w 443"/>
                <a:gd name="T23" fmla="*/ 2147483646 h 232"/>
                <a:gd name="T24" fmla="*/ 2147483646 w 443"/>
                <a:gd name="T25" fmla="*/ 2147483646 h 232"/>
                <a:gd name="T26" fmla="*/ 2147483646 w 443"/>
                <a:gd name="T27" fmla="*/ 2147483646 h 232"/>
                <a:gd name="T28" fmla="*/ 2147483646 w 443"/>
                <a:gd name="T29" fmla="*/ 2147483646 h 232"/>
                <a:gd name="T30" fmla="*/ 0 w 443"/>
                <a:gd name="T31" fmla="*/ 2147483646 h 232"/>
                <a:gd name="T32" fmla="*/ 2147483646 w 443"/>
                <a:gd name="T33" fmla="*/ 2147483646 h 232"/>
                <a:gd name="T34" fmla="*/ 2147483646 w 443"/>
                <a:gd name="T35" fmla="*/ 2147483646 h 232"/>
                <a:gd name="T36" fmla="*/ 2147483646 w 443"/>
                <a:gd name="T37" fmla="*/ 2147483646 h 232"/>
                <a:gd name="T38" fmla="*/ 2147483646 w 443"/>
                <a:gd name="T39" fmla="*/ 2147483646 h 232"/>
                <a:gd name="T40" fmla="*/ 2147483646 w 443"/>
                <a:gd name="T41" fmla="*/ 2147483646 h 232"/>
                <a:gd name="T42" fmla="*/ 2147483646 w 443"/>
                <a:gd name="T43" fmla="*/ 2147483646 h 232"/>
                <a:gd name="T44" fmla="*/ 2147483646 w 443"/>
                <a:gd name="T45" fmla="*/ 2147483646 h 232"/>
                <a:gd name="T46" fmla="*/ 2147483646 w 443"/>
                <a:gd name="T47" fmla="*/ 2147483646 h 232"/>
                <a:gd name="T48" fmla="*/ 2147483646 w 443"/>
                <a:gd name="T49" fmla="*/ 2147483646 h 232"/>
                <a:gd name="T50" fmla="*/ 2147483646 w 443"/>
                <a:gd name="T51" fmla="*/ 2147483646 h 232"/>
                <a:gd name="T52" fmla="*/ 2147483646 w 443"/>
                <a:gd name="T53" fmla="*/ 2147483646 h 232"/>
                <a:gd name="T54" fmla="*/ 2147483646 w 443"/>
                <a:gd name="T55" fmla="*/ 2147483646 h 232"/>
                <a:gd name="T56" fmla="*/ 2147483646 w 443"/>
                <a:gd name="T57" fmla="*/ 2147483646 h 232"/>
                <a:gd name="T58" fmla="*/ 2147483646 w 443"/>
                <a:gd name="T59" fmla="*/ 2147483646 h 232"/>
                <a:gd name="T60" fmla="*/ 2147483646 w 443"/>
                <a:gd name="T61" fmla="*/ 2147483646 h 232"/>
                <a:gd name="T62" fmla="*/ 2147483646 w 443"/>
                <a:gd name="T63" fmla="*/ 2147483646 h 232"/>
                <a:gd name="T64" fmla="*/ 2147483646 w 443"/>
                <a:gd name="T65" fmla="*/ 2147483646 h 232"/>
                <a:gd name="T66" fmla="*/ 2147483646 w 443"/>
                <a:gd name="T67" fmla="*/ 2147483646 h 232"/>
                <a:gd name="T68" fmla="*/ 2147483646 w 443"/>
                <a:gd name="T69" fmla="*/ 2147483646 h 232"/>
                <a:gd name="T70" fmla="*/ 2147483646 w 443"/>
                <a:gd name="T71" fmla="*/ 2147483646 h 232"/>
                <a:gd name="T72" fmla="*/ 2147483646 w 443"/>
                <a:gd name="T73" fmla="*/ 2147483646 h 232"/>
                <a:gd name="T74" fmla="*/ 2147483646 w 443"/>
                <a:gd name="T75" fmla="*/ 2147483646 h 232"/>
                <a:gd name="T76" fmla="*/ 2147483646 w 443"/>
                <a:gd name="T77" fmla="*/ 2147483646 h 232"/>
                <a:gd name="T78" fmla="*/ 2147483646 w 443"/>
                <a:gd name="T79" fmla="*/ 2147483646 h 232"/>
                <a:gd name="T80" fmla="*/ 2147483646 w 443"/>
                <a:gd name="T81" fmla="*/ 2147483646 h 232"/>
                <a:gd name="T82" fmla="*/ 2147483646 w 443"/>
                <a:gd name="T83" fmla="*/ 2147483646 h 232"/>
                <a:gd name="T84" fmla="*/ 2147483646 w 443"/>
                <a:gd name="T85" fmla="*/ 2147483646 h 232"/>
                <a:gd name="T86" fmla="*/ 2147483646 w 443"/>
                <a:gd name="T87" fmla="*/ 2147483646 h 232"/>
                <a:gd name="T88" fmla="*/ 2147483646 w 443"/>
                <a:gd name="T89" fmla="*/ 2147483646 h 232"/>
                <a:gd name="T90" fmla="*/ 2147483646 w 443"/>
                <a:gd name="T91" fmla="*/ 2147483646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chemeClr val="bg1"/>
            </a:solidFill>
            <a:ln>
              <a:noFill/>
            </a:ln>
          </p:spPr>
          <p:txBody>
            <a:bodyPr anchor="ctr"/>
            <a:lstStyle/>
            <a:p>
              <a:endParaRPr lang="zh-CN" altLang="en-US"/>
            </a:p>
          </p:txBody>
        </p:sp>
      </p:grpSp>
      <p:sp>
        <p:nvSpPr>
          <p:cNvPr id="1049147" name="文本框 47"/>
          <p:cNvSpPr txBox="1">
            <a:spLocks noChangeArrowheads="1"/>
          </p:cNvSpPr>
          <p:nvPr/>
        </p:nvSpPr>
        <p:spPr bwMode="auto">
          <a:xfrm>
            <a:off x="7540121" y="941697"/>
            <a:ext cx="3913187" cy="1669742"/>
          </a:xfrm>
          <a:prstGeom prst="rect">
            <a:avLst/>
          </a:prstGeom>
          <a:noFill/>
          <a:ln>
            <a:noFill/>
          </a:ln>
        </p:spPr>
        <p:txBody>
          <a:bodyPr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ts val="600"/>
              </a:spcBef>
              <a:spcAft>
                <a:spcPts val="600"/>
              </a:spcAft>
              <a:buNone/>
            </a:pPr>
            <a:r>
              <a:rPr lang="en-US" altLang="zh-CN" sz="1600" b="1" dirty="0">
                <a:latin typeface="宋体" pitchFamily="2" charset="-122"/>
              </a:rPr>
              <a:t>    </a:t>
            </a:r>
            <a:r>
              <a:rPr lang="zh-CN" altLang="en-US" sz="1600" b="1" dirty="0">
                <a:latin typeface="宋体" pitchFamily="2" charset="-122"/>
              </a:rPr>
              <a:t>计划生育家庭意外伤害保险是中国计划生育协会与中国人寿保险股份有限公司本着平等、自愿、互惠互利的原则，在共同调研反复协商的基础上，专门为计划生育家庭设计开展的保险产品。</a:t>
            </a:r>
            <a:endParaRPr lang="en-US" altLang="zh-CN" sz="1600" dirty="0">
              <a:solidFill>
                <a:srgbClr val="000000"/>
              </a:solidFill>
              <a:latin typeface="宋体" pitchFamily="2" charset="-122"/>
            </a:endParaRPr>
          </a:p>
        </p:txBody>
      </p:sp>
      <p:sp>
        <p:nvSpPr>
          <p:cNvPr id="1049148" name="文本框 47"/>
          <p:cNvSpPr txBox="1">
            <a:spLocks noChangeArrowheads="1"/>
          </p:cNvSpPr>
          <p:nvPr/>
        </p:nvSpPr>
        <p:spPr bwMode="auto">
          <a:xfrm>
            <a:off x="7553769" y="2729551"/>
            <a:ext cx="3913187" cy="1905190"/>
          </a:xfrm>
          <a:prstGeom prst="rect">
            <a:avLst/>
          </a:prstGeom>
          <a:noFill/>
          <a:ln>
            <a:noFill/>
          </a:ln>
        </p:spPr>
        <p:txBody>
          <a:bodyPr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ts val="600"/>
              </a:spcBef>
              <a:spcAft>
                <a:spcPts val="600"/>
              </a:spcAft>
              <a:buNone/>
            </a:pPr>
            <a:r>
              <a:rPr lang="zh-CN" altLang="en-US" sz="1600" b="1" dirty="0">
                <a:latin typeface="微软雅黑" panose="020B0503020204020204" pitchFamily="34" charset="-122"/>
                <a:ea typeface="微软雅黑" panose="020B0503020204020204" pitchFamily="34" charset="-122"/>
              </a:rPr>
              <a:t>       </a:t>
            </a:r>
            <a:r>
              <a:rPr lang="zh-CN" altLang="en-US" sz="1600" b="1" dirty="0">
                <a:latin typeface="宋体" pitchFamily="2" charset="-122"/>
              </a:rPr>
              <a:t>计划生育家庭意外伤害保险作为创建幸福家庭促进生育关怀的一项具体措施，目的是关怀积极响应政府号召，自觉实行计划生育的家庭，增加他们应对意外伤害的能力，体现计划生育利益导向机制，积极推动构建社会主义和谐社会。</a:t>
            </a:r>
            <a:endParaRPr lang="en-US" altLang="zh-CN" sz="1600" dirty="0">
              <a:solidFill>
                <a:srgbClr val="000000"/>
              </a:solidFill>
              <a:latin typeface="宋体" pitchFamily="2" charset="-122"/>
            </a:endParaRPr>
          </a:p>
        </p:txBody>
      </p:sp>
      <p:sp>
        <p:nvSpPr>
          <p:cNvPr id="1049149" name="文本框 47"/>
          <p:cNvSpPr txBox="1">
            <a:spLocks noChangeArrowheads="1"/>
          </p:cNvSpPr>
          <p:nvPr/>
        </p:nvSpPr>
        <p:spPr bwMode="auto">
          <a:xfrm>
            <a:off x="7540121" y="4714875"/>
            <a:ext cx="3913187" cy="1001713"/>
          </a:xfrm>
          <a:prstGeom prst="rect">
            <a:avLst/>
          </a:prstGeom>
          <a:noFill/>
          <a:ln>
            <a:noFill/>
          </a:ln>
        </p:spPr>
        <p:txBody>
          <a:bodyPr anchor="b"/>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30000"/>
              </a:lnSpc>
              <a:spcBef>
                <a:spcPts val="600"/>
              </a:spcBef>
              <a:spcAft>
                <a:spcPts val="600"/>
              </a:spcAft>
              <a:buNone/>
            </a:pPr>
            <a:r>
              <a:rPr lang="zh-CN" altLang="en-US" sz="1600" b="1" dirty="0">
                <a:latin typeface="宋体" pitchFamily="2" charset="-122"/>
              </a:rPr>
              <a:t>    海淀区计划生育家庭意外保险业务已连续开展十余年，作为海淀区的惠民项目之一，受到了计生家庭的认可及好评。</a:t>
            </a:r>
            <a:endParaRPr lang="en-US" altLang="zh-CN" sz="1600" dirty="0">
              <a:solidFill>
                <a:srgbClr val="000000"/>
              </a:solidFill>
              <a:latin typeface="宋体" pitchFamily="2" charset="-122"/>
            </a:endParaRPr>
          </a:p>
        </p:txBody>
      </p:sp>
      <p:sp>
        <p:nvSpPr>
          <p:cNvPr id="1049150" name="KSO_Shape"/>
          <p:cNvSpPr/>
          <p:nvPr/>
        </p:nvSpPr>
        <p:spPr bwMode="auto">
          <a:xfrm>
            <a:off x="6089146" y="1654175"/>
            <a:ext cx="1117600" cy="1068388"/>
          </a:xfrm>
          <a:custGeom>
            <a:avLst/>
            <a:gdLst>
              <a:gd name="T0" fmla="*/ 859152 w 2887663"/>
              <a:gd name="T1" fmla="*/ 1613541 h 2762250"/>
              <a:gd name="T2" fmla="*/ 660904 w 2887663"/>
              <a:gd name="T3" fmla="*/ 1631599 h 2762250"/>
              <a:gd name="T4" fmla="*/ 582760 w 2887663"/>
              <a:gd name="T5" fmla="*/ 1615068 h 2762250"/>
              <a:gd name="T6" fmla="*/ 995462 w 2887663"/>
              <a:gd name="T7" fmla="*/ 1633083 h 2762250"/>
              <a:gd name="T8" fmla="*/ 794773 w 2887663"/>
              <a:gd name="T9" fmla="*/ 1314259 h 2762250"/>
              <a:gd name="T10" fmla="*/ 610807 w 2887663"/>
              <a:gd name="T11" fmla="*/ 1237111 h 2762250"/>
              <a:gd name="T12" fmla="*/ 1010000 w 2887663"/>
              <a:gd name="T13" fmla="*/ 1258119 h 2762250"/>
              <a:gd name="T14" fmla="*/ 971706 w 2887663"/>
              <a:gd name="T15" fmla="*/ 1228164 h 2762250"/>
              <a:gd name="T16" fmla="*/ 1592768 w 2887663"/>
              <a:gd name="T17" fmla="*/ 1051361 h 2762250"/>
              <a:gd name="T18" fmla="*/ 1541332 w 2887663"/>
              <a:gd name="T19" fmla="*/ 1069171 h 2762250"/>
              <a:gd name="T20" fmla="*/ 1858757 w 2887663"/>
              <a:gd name="T21" fmla="*/ 1072313 h 2762250"/>
              <a:gd name="T22" fmla="*/ 1791171 w 2887663"/>
              <a:gd name="T23" fmla="*/ 1051365 h 2762250"/>
              <a:gd name="T24" fmla="*/ 1711030 w 2887663"/>
              <a:gd name="T25" fmla="*/ 968622 h 2762250"/>
              <a:gd name="T26" fmla="*/ 151645 w 2887663"/>
              <a:gd name="T27" fmla="*/ 762046 h 2762250"/>
              <a:gd name="T28" fmla="*/ 981201 w 2887663"/>
              <a:gd name="T29" fmla="*/ 768990 h 2762250"/>
              <a:gd name="T30" fmla="*/ 971764 w 2887663"/>
              <a:gd name="T31" fmla="*/ 1009888 h 2762250"/>
              <a:gd name="T32" fmla="*/ 1026917 w 2887663"/>
              <a:gd name="T33" fmla="*/ 1583646 h 2762250"/>
              <a:gd name="T34" fmla="*/ 718440 w 2887663"/>
              <a:gd name="T35" fmla="*/ 1721482 h 2762250"/>
              <a:gd name="T36" fmla="*/ 610651 w 2887663"/>
              <a:gd name="T37" fmla="*/ 1478698 h 2762250"/>
              <a:gd name="T38" fmla="*/ 560741 w 2887663"/>
              <a:gd name="T39" fmla="*/ 1185640 h 2762250"/>
              <a:gd name="T40" fmla="*/ 815324 w 2887663"/>
              <a:gd name="T41" fmla="*/ 771713 h 2762250"/>
              <a:gd name="T42" fmla="*/ 136146 w 2887663"/>
              <a:gd name="T43" fmla="*/ 816029 h 2762250"/>
              <a:gd name="T44" fmla="*/ 1067177 w 2887663"/>
              <a:gd name="T45" fmla="*/ 813407 h 2762250"/>
              <a:gd name="T46" fmla="*/ 1528817 w 2887663"/>
              <a:gd name="T47" fmla="*/ 756426 h 2762250"/>
              <a:gd name="T48" fmla="*/ 1840906 w 2887663"/>
              <a:gd name="T49" fmla="*/ 737034 h 2762250"/>
              <a:gd name="T50" fmla="*/ 1292342 w 2887663"/>
              <a:gd name="T51" fmla="*/ 568311 h 2762250"/>
              <a:gd name="T52" fmla="*/ 47127 w 2887663"/>
              <a:gd name="T53" fmla="*/ 541498 h 2762250"/>
              <a:gd name="T54" fmla="*/ 1204370 w 2887663"/>
              <a:gd name="T55" fmla="*/ 510077 h 2762250"/>
              <a:gd name="T56" fmla="*/ 1155777 w 2887663"/>
              <a:gd name="T57" fmla="*/ 521860 h 2762250"/>
              <a:gd name="T58" fmla="*/ 1096152 w 2887663"/>
              <a:gd name="T59" fmla="*/ 532321 h 2762250"/>
              <a:gd name="T60" fmla="*/ 1242636 w 2887663"/>
              <a:gd name="T61" fmla="*/ 504891 h 2762250"/>
              <a:gd name="T62" fmla="*/ 870122 w 2887663"/>
              <a:gd name="T63" fmla="*/ 534990 h 2762250"/>
              <a:gd name="T64" fmla="*/ 913650 w 2887663"/>
              <a:gd name="T65" fmla="*/ 644448 h 2762250"/>
              <a:gd name="T66" fmla="*/ 779299 w 2887663"/>
              <a:gd name="T67" fmla="*/ 746385 h 2762250"/>
              <a:gd name="T68" fmla="*/ 691197 w 2887663"/>
              <a:gd name="T69" fmla="*/ 575724 h 2762250"/>
              <a:gd name="T70" fmla="*/ 1168871 w 2887663"/>
              <a:gd name="T71" fmla="*/ 480811 h 2762250"/>
              <a:gd name="T72" fmla="*/ 1840343 w 2887663"/>
              <a:gd name="T73" fmla="*/ 706985 h 2762250"/>
              <a:gd name="T74" fmla="*/ 1885331 w 2887663"/>
              <a:gd name="T75" fmla="*/ 1036912 h 2762250"/>
              <a:gd name="T76" fmla="*/ 1588622 w 2887663"/>
              <a:gd name="T77" fmla="*/ 1119655 h 2762250"/>
              <a:gd name="T78" fmla="*/ 1576695 w 2887663"/>
              <a:gd name="T79" fmla="*/ 720602 h 2762250"/>
              <a:gd name="T80" fmla="*/ 1493833 w 2887663"/>
              <a:gd name="T81" fmla="*/ 411832 h 2762250"/>
              <a:gd name="T82" fmla="*/ 1275484 w 2887663"/>
              <a:gd name="T83" fmla="*/ 362396 h 2762250"/>
              <a:gd name="T84" fmla="*/ 1107388 w 2887663"/>
              <a:gd name="T85" fmla="*/ 362576 h 2762250"/>
              <a:gd name="T86" fmla="*/ 326123 w 2887663"/>
              <a:gd name="T87" fmla="*/ 320344 h 2762250"/>
              <a:gd name="T88" fmla="*/ 258049 w 2887663"/>
              <a:gd name="T89" fmla="*/ 723731 h 2762250"/>
              <a:gd name="T90" fmla="*/ 204010 w 2887663"/>
              <a:gd name="T91" fmla="*/ 839314 h 2762250"/>
              <a:gd name="T92" fmla="*/ 59276 w 2887663"/>
              <a:gd name="T93" fmla="*/ 675484 h 2762250"/>
              <a:gd name="T94" fmla="*/ 32256 w 2887663"/>
              <a:gd name="T95" fmla="*/ 329155 h 2762250"/>
              <a:gd name="T96" fmla="*/ 1290906 w 2887663"/>
              <a:gd name="T97" fmla="*/ 155423 h 2762250"/>
              <a:gd name="T98" fmla="*/ 1253293 w 2887663"/>
              <a:gd name="T99" fmla="*/ 489815 h 2762250"/>
              <a:gd name="T100" fmla="*/ 1112660 w 2887663"/>
              <a:gd name="T101" fmla="*/ 568754 h 2762250"/>
              <a:gd name="T102" fmla="*/ 1105555 w 2887663"/>
              <a:gd name="T103" fmla="*/ 323142 h 2762250"/>
              <a:gd name="T104" fmla="*/ 1200843 w 2887663"/>
              <a:gd name="T105" fmla="*/ 214889 h 2762250"/>
              <a:gd name="T106" fmla="*/ 1747182 w 2887663"/>
              <a:gd name="T107" fmla="*/ 188111 h 2762250"/>
              <a:gd name="T108" fmla="*/ 1769224 w 2887663"/>
              <a:gd name="T109" fmla="*/ 298086 h 2762250"/>
              <a:gd name="T110" fmla="*/ 1613878 w 2887663"/>
              <a:gd name="T111" fmla="*/ 273578 h 2762250"/>
              <a:gd name="T112" fmla="*/ 1622904 w 2887663"/>
              <a:gd name="T113" fmla="*/ 148101 h 2762250"/>
              <a:gd name="T114" fmla="*/ 198167 w 2887663"/>
              <a:gd name="T115" fmla="*/ 155541 h 2762250"/>
              <a:gd name="T116" fmla="*/ 216304 w 2887663"/>
              <a:gd name="T117" fmla="*/ 266289 h 2762250"/>
              <a:gd name="T118" fmla="*/ 120615 w 2887663"/>
              <a:gd name="T119" fmla="*/ 174765 h 2762250"/>
              <a:gd name="T120" fmla="*/ 1223671 w 2887663"/>
              <a:gd name="T121" fmla="*/ 34092 h 2762250"/>
              <a:gd name="T122" fmla="*/ 1232241 w 2887663"/>
              <a:gd name="T123" fmla="*/ 84078 h 2762250"/>
              <a:gd name="T124" fmla="*/ 1135246 w 2887663"/>
              <a:gd name="T125" fmla="*/ 56889 h 27622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887663" h="2762250">
                <a:moveTo>
                  <a:pt x="873134" y="2527300"/>
                </a:moveTo>
                <a:lnTo>
                  <a:pt x="877887" y="2538366"/>
                </a:lnTo>
                <a:lnTo>
                  <a:pt x="723573" y="2601913"/>
                </a:lnTo>
                <a:lnTo>
                  <a:pt x="719137" y="2590848"/>
                </a:lnTo>
                <a:lnTo>
                  <a:pt x="873134" y="2527300"/>
                </a:lnTo>
                <a:close/>
                <a:moveTo>
                  <a:pt x="1277937" y="2406650"/>
                </a:moveTo>
                <a:lnTo>
                  <a:pt x="1369498" y="2406650"/>
                </a:lnTo>
                <a:lnTo>
                  <a:pt x="1373617" y="2409226"/>
                </a:lnTo>
                <a:lnTo>
                  <a:pt x="1384072" y="2416632"/>
                </a:lnTo>
                <a:lnTo>
                  <a:pt x="1390725" y="2421462"/>
                </a:lnTo>
                <a:lnTo>
                  <a:pt x="1398012" y="2426935"/>
                </a:lnTo>
                <a:lnTo>
                  <a:pt x="1404665" y="2432409"/>
                </a:lnTo>
                <a:lnTo>
                  <a:pt x="1411318" y="2438527"/>
                </a:lnTo>
                <a:lnTo>
                  <a:pt x="1417021" y="2444645"/>
                </a:lnTo>
                <a:lnTo>
                  <a:pt x="1419556" y="2447865"/>
                </a:lnTo>
                <a:lnTo>
                  <a:pt x="1421457" y="2450763"/>
                </a:lnTo>
                <a:lnTo>
                  <a:pt x="1423358" y="2453661"/>
                </a:lnTo>
                <a:lnTo>
                  <a:pt x="1424625" y="2456559"/>
                </a:lnTo>
                <a:lnTo>
                  <a:pt x="1425258" y="2459135"/>
                </a:lnTo>
                <a:lnTo>
                  <a:pt x="1425575" y="2461389"/>
                </a:lnTo>
                <a:lnTo>
                  <a:pt x="1425258" y="2464287"/>
                </a:lnTo>
                <a:lnTo>
                  <a:pt x="1423991" y="2466219"/>
                </a:lnTo>
                <a:lnTo>
                  <a:pt x="1422724" y="2468473"/>
                </a:lnTo>
                <a:lnTo>
                  <a:pt x="1419872" y="2469761"/>
                </a:lnTo>
                <a:lnTo>
                  <a:pt x="1417021" y="2471371"/>
                </a:lnTo>
                <a:lnTo>
                  <a:pt x="1412902" y="2472981"/>
                </a:lnTo>
                <a:lnTo>
                  <a:pt x="1408150" y="2473625"/>
                </a:lnTo>
                <a:lnTo>
                  <a:pt x="1402131" y="2474591"/>
                </a:lnTo>
                <a:lnTo>
                  <a:pt x="1394844" y="2474913"/>
                </a:lnTo>
                <a:lnTo>
                  <a:pt x="1387874" y="2474913"/>
                </a:lnTo>
                <a:lnTo>
                  <a:pt x="1380904" y="2474591"/>
                </a:lnTo>
                <a:lnTo>
                  <a:pt x="1374567" y="2473303"/>
                </a:lnTo>
                <a:lnTo>
                  <a:pt x="1368548" y="2472337"/>
                </a:lnTo>
                <a:lnTo>
                  <a:pt x="1362528" y="2471049"/>
                </a:lnTo>
                <a:lnTo>
                  <a:pt x="1357459" y="2469117"/>
                </a:lnTo>
                <a:lnTo>
                  <a:pt x="1351756" y="2467185"/>
                </a:lnTo>
                <a:lnTo>
                  <a:pt x="1347004" y="2464931"/>
                </a:lnTo>
                <a:lnTo>
                  <a:pt x="1341618" y="2462677"/>
                </a:lnTo>
                <a:lnTo>
                  <a:pt x="1332113" y="2456881"/>
                </a:lnTo>
                <a:lnTo>
                  <a:pt x="1323242" y="2451085"/>
                </a:lnTo>
                <a:lnTo>
                  <a:pt x="1314055" y="2444645"/>
                </a:lnTo>
                <a:lnTo>
                  <a:pt x="1310570" y="2442069"/>
                </a:lnTo>
                <a:lnTo>
                  <a:pt x="1307718" y="2440781"/>
                </a:lnTo>
                <a:lnTo>
                  <a:pt x="1306768" y="2440781"/>
                </a:lnTo>
                <a:lnTo>
                  <a:pt x="1305817" y="2440781"/>
                </a:lnTo>
                <a:lnTo>
                  <a:pt x="1305184" y="2441747"/>
                </a:lnTo>
                <a:lnTo>
                  <a:pt x="1304550" y="2442713"/>
                </a:lnTo>
                <a:lnTo>
                  <a:pt x="1304233" y="2444001"/>
                </a:lnTo>
                <a:lnTo>
                  <a:pt x="1303283" y="2444967"/>
                </a:lnTo>
                <a:lnTo>
                  <a:pt x="1302649" y="2444967"/>
                </a:lnTo>
                <a:lnTo>
                  <a:pt x="1302332" y="2445611"/>
                </a:lnTo>
                <a:lnTo>
                  <a:pt x="1291560" y="2444967"/>
                </a:lnTo>
                <a:lnTo>
                  <a:pt x="1286175" y="2444323"/>
                </a:lnTo>
                <a:lnTo>
                  <a:pt x="1283957" y="2444001"/>
                </a:lnTo>
                <a:lnTo>
                  <a:pt x="1282373" y="2443357"/>
                </a:lnTo>
                <a:lnTo>
                  <a:pt x="1280472" y="2434341"/>
                </a:lnTo>
                <a:lnTo>
                  <a:pt x="1279205" y="2426935"/>
                </a:lnTo>
                <a:lnTo>
                  <a:pt x="1278571" y="2421140"/>
                </a:lnTo>
                <a:lnTo>
                  <a:pt x="1278571" y="2416632"/>
                </a:lnTo>
                <a:lnTo>
                  <a:pt x="1278571" y="2413090"/>
                </a:lnTo>
                <a:lnTo>
                  <a:pt x="1278888" y="2411158"/>
                </a:lnTo>
                <a:lnTo>
                  <a:pt x="1279205" y="2409226"/>
                </a:lnTo>
                <a:lnTo>
                  <a:pt x="1277937" y="2406650"/>
                </a:lnTo>
                <a:close/>
                <a:moveTo>
                  <a:pt x="1045692" y="2406650"/>
                </a:moveTo>
                <a:lnTo>
                  <a:pt x="1138237" y="2406650"/>
                </a:lnTo>
                <a:lnTo>
                  <a:pt x="1136956" y="2409226"/>
                </a:lnTo>
                <a:lnTo>
                  <a:pt x="1137277" y="2411158"/>
                </a:lnTo>
                <a:lnTo>
                  <a:pt x="1137597" y="2413090"/>
                </a:lnTo>
                <a:lnTo>
                  <a:pt x="1137597" y="2416632"/>
                </a:lnTo>
                <a:lnTo>
                  <a:pt x="1137597" y="2421140"/>
                </a:lnTo>
                <a:lnTo>
                  <a:pt x="1136956" y="2426935"/>
                </a:lnTo>
                <a:lnTo>
                  <a:pt x="1135675" y="2434341"/>
                </a:lnTo>
                <a:lnTo>
                  <a:pt x="1133754" y="2443357"/>
                </a:lnTo>
                <a:lnTo>
                  <a:pt x="1132153" y="2444001"/>
                </a:lnTo>
                <a:lnTo>
                  <a:pt x="1129911" y="2444323"/>
                </a:lnTo>
                <a:lnTo>
                  <a:pt x="1124147" y="2444967"/>
                </a:lnTo>
                <a:lnTo>
                  <a:pt x="1113580" y="2445611"/>
                </a:lnTo>
                <a:lnTo>
                  <a:pt x="1113260" y="2444967"/>
                </a:lnTo>
                <a:lnTo>
                  <a:pt x="1112619" y="2444967"/>
                </a:lnTo>
                <a:lnTo>
                  <a:pt x="1112299" y="2444001"/>
                </a:lnTo>
                <a:lnTo>
                  <a:pt x="1111338" y="2442713"/>
                </a:lnTo>
                <a:lnTo>
                  <a:pt x="1110698" y="2441747"/>
                </a:lnTo>
                <a:lnTo>
                  <a:pt x="1109737" y="2440781"/>
                </a:lnTo>
                <a:lnTo>
                  <a:pt x="1109097" y="2440781"/>
                </a:lnTo>
                <a:lnTo>
                  <a:pt x="1107816" y="2440781"/>
                </a:lnTo>
                <a:lnTo>
                  <a:pt x="1105254" y="2442069"/>
                </a:lnTo>
                <a:lnTo>
                  <a:pt x="1101411" y="2444645"/>
                </a:lnTo>
                <a:lnTo>
                  <a:pt x="1092445" y="2451085"/>
                </a:lnTo>
                <a:lnTo>
                  <a:pt x="1083479" y="2456881"/>
                </a:lnTo>
                <a:lnTo>
                  <a:pt x="1073872" y="2462677"/>
                </a:lnTo>
                <a:lnTo>
                  <a:pt x="1069069" y="2464931"/>
                </a:lnTo>
                <a:lnTo>
                  <a:pt x="1063625" y="2467185"/>
                </a:lnTo>
                <a:lnTo>
                  <a:pt x="1057861" y="2469117"/>
                </a:lnTo>
                <a:lnTo>
                  <a:pt x="1052737" y="2471049"/>
                </a:lnTo>
                <a:lnTo>
                  <a:pt x="1046653" y="2472337"/>
                </a:lnTo>
                <a:lnTo>
                  <a:pt x="1040569" y="2473303"/>
                </a:lnTo>
                <a:lnTo>
                  <a:pt x="1034164" y="2474591"/>
                </a:lnTo>
                <a:lnTo>
                  <a:pt x="1027119" y="2474913"/>
                </a:lnTo>
                <a:lnTo>
                  <a:pt x="1020394" y="2474913"/>
                </a:lnTo>
                <a:lnTo>
                  <a:pt x="1012709" y="2474591"/>
                </a:lnTo>
                <a:lnTo>
                  <a:pt x="1006625" y="2473625"/>
                </a:lnTo>
                <a:lnTo>
                  <a:pt x="1001821" y="2472981"/>
                </a:lnTo>
                <a:lnTo>
                  <a:pt x="997658" y="2471371"/>
                </a:lnTo>
                <a:lnTo>
                  <a:pt x="994456" y="2469761"/>
                </a:lnTo>
                <a:lnTo>
                  <a:pt x="991894" y="2468473"/>
                </a:lnTo>
                <a:lnTo>
                  <a:pt x="990293" y="2466219"/>
                </a:lnTo>
                <a:lnTo>
                  <a:pt x="989332" y="2464287"/>
                </a:lnTo>
                <a:lnTo>
                  <a:pt x="989012" y="2461389"/>
                </a:lnTo>
                <a:lnTo>
                  <a:pt x="989332" y="2459135"/>
                </a:lnTo>
                <a:lnTo>
                  <a:pt x="989973" y="2456559"/>
                </a:lnTo>
                <a:lnTo>
                  <a:pt x="991254" y="2453661"/>
                </a:lnTo>
                <a:lnTo>
                  <a:pt x="993175" y="2450763"/>
                </a:lnTo>
                <a:lnTo>
                  <a:pt x="995417" y="2447865"/>
                </a:lnTo>
                <a:lnTo>
                  <a:pt x="997658" y="2444645"/>
                </a:lnTo>
                <a:lnTo>
                  <a:pt x="1003422" y="2438527"/>
                </a:lnTo>
                <a:lnTo>
                  <a:pt x="1010147" y="2432409"/>
                </a:lnTo>
                <a:lnTo>
                  <a:pt x="1017192" y="2426935"/>
                </a:lnTo>
                <a:lnTo>
                  <a:pt x="1024237" y="2421462"/>
                </a:lnTo>
                <a:lnTo>
                  <a:pt x="1030962" y="2416632"/>
                </a:lnTo>
                <a:lnTo>
                  <a:pt x="1041529" y="2409226"/>
                </a:lnTo>
                <a:lnTo>
                  <a:pt x="1045692" y="2406650"/>
                </a:lnTo>
                <a:close/>
                <a:moveTo>
                  <a:pt x="1201246" y="2330132"/>
                </a:moveTo>
                <a:lnTo>
                  <a:pt x="1182492" y="2330450"/>
                </a:lnTo>
                <a:lnTo>
                  <a:pt x="1164372" y="2331085"/>
                </a:lnTo>
                <a:lnTo>
                  <a:pt x="1157061" y="2331720"/>
                </a:lnTo>
                <a:lnTo>
                  <a:pt x="1155472" y="2331720"/>
                </a:lnTo>
                <a:lnTo>
                  <a:pt x="1153565" y="2344420"/>
                </a:lnTo>
                <a:lnTo>
                  <a:pt x="1148796" y="2388235"/>
                </a:lnTo>
                <a:lnTo>
                  <a:pt x="1139896" y="2388235"/>
                </a:lnTo>
                <a:lnTo>
                  <a:pt x="1042943" y="2389822"/>
                </a:lnTo>
                <a:lnTo>
                  <a:pt x="1039764" y="2347277"/>
                </a:lnTo>
                <a:lnTo>
                  <a:pt x="1022280" y="2352040"/>
                </a:lnTo>
                <a:lnTo>
                  <a:pt x="1005115" y="2356802"/>
                </a:lnTo>
                <a:lnTo>
                  <a:pt x="989539" y="2361565"/>
                </a:lnTo>
                <a:lnTo>
                  <a:pt x="974281" y="2367280"/>
                </a:lnTo>
                <a:lnTo>
                  <a:pt x="960930" y="2372995"/>
                </a:lnTo>
                <a:lnTo>
                  <a:pt x="947579" y="2379027"/>
                </a:lnTo>
                <a:lnTo>
                  <a:pt x="935817" y="2385377"/>
                </a:lnTo>
                <a:lnTo>
                  <a:pt x="925009" y="2391727"/>
                </a:lnTo>
                <a:lnTo>
                  <a:pt x="915791" y="2398395"/>
                </a:lnTo>
                <a:lnTo>
                  <a:pt x="907208" y="2405380"/>
                </a:lnTo>
                <a:lnTo>
                  <a:pt x="903711" y="2409190"/>
                </a:lnTo>
                <a:lnTo>
                  <a:pt x="900215" y="2412365"/>
                </a:lnTo>
                <a:lnTo>
                  <a:pt x="896718" y="2415857"/>
                </a:lnTo>
                <a:lnTo>
                  <a:pt x="894175" y="2419667"/>
                </a:lnTo>
                <a:lnTo>
                  <a:pt x="891632" y="2422842"/>
                </a:lnTo>
                <a:lnTo>
                  <a:pt x="889407" y="2426335"/>
                </a:lnTo>
                <a:lnTo>
                  <a:pt x="887500" y="2430145"/>
                </a:lnTo>
                <a:lnTo>
                  <a:pt x="885910" y="2433637"/>
                </a:lnTo>
                <a:lnTo>
                  <a:pt x="884639" y="2437130"/>
                </a:lnTo>
                <a:lnTo>
                  <a:pt x="884003" y="2440622"/>
                </a:lnTo>
                <a:lnTo>
                  <a:pt x="883367" y="2444432"/>
                </a:lnTo>
                <a:lnTo>
                  <a:pt x="883367" y="2447925"/>
                </a:lnTo>
                <a:lnTo>
                  <a:pt x="883367" y="2451100"/>
                </a:lnTo>
                <a:lnTo>
                  <a:pt x="883685" y="2454592"/>
                </a:lnTo>
                <a:lnTo>
                  <a:pt x="884639" y="2457450"/>
                </a:lnTo>
                <a:lnTo>
                  <a:pt x="885592" y="2460942"/>
                </a:lnTo>
                <a:lnTo>
                  <a:pt x="887182" y="2464435"/>
                </a:lnTo>
                <a:lnTo>
                  <a:pt x="888771" y="2467610"/>
                </a:lnTo>
                <a:lnTo>
                  <a:pt x="890678" y="2471102"/>
                </a:lnTo>
                <a:lnTo>
                  <a:pt x="892903" y="2473960"/>
                </a:lnTo>
                <a:lnTo>
                  <a:pt x="898307" y="2480945"/>
                </a:lnTo>
                <a:lnTo>
                  <a:pt x="904665" y="2487295"/>
                </a:lnTo>
                <a:lnTo>
                  <a:pt x="912294" y="2493645"/>
                </a:lnTo>
                <a:lnTo>
                  <a:pt x="920877" y="2499995"/>
                </a:lnTo>
                <a:lnTo>
                  <a:pt x="930413" y="2506027"/>
                </a:lnTo>
                <a:lnTo>
                  <a:pt x="940903" y="2512060"/>
                </a:lnTo>
                <a:lnTo>
                  <a:pt x="952665" y="2518092"/>
                </a:lnTo>
                <a:lnTo>
                  <a:pt x="964426" y="2523807"/>
                </a:lnTo>
                <a:lnTo>
                  <a:pt x="978095" y="2528888"/>
                </a:lnTo>
                <a:lnTo>
                  <a:pt x="992082" y="2533968"/>
                </a:lnTo>
                <a:lnTo>
                  <a:pt x="1006704" y="2538730"/>
                </a:lnTo>
                <a:lnTo>
                  <a:pt x="1022598" y="2543175"/>
                </a:lnTo>
                <a:lnTo>
                  <a:pt x="1041671" y="2548255"/>
                </a:lnTo>
                <a:lnTo>
                  <a:pt x="1062015" y="2552700"/>
                </a:lnTo>
                <a:lnTo>
                  <a:pt x="1083631" y="2556510"/>
                </a:lnTo>
                <a:lnTo>
                  <a:pt x="1105247" y="2559368"/>
                </a:lnTo>
                <a:lnTo>
                  <a:pt x="1128452" y="2562225"/>
                </a:lnTo>
                <a:lnTo>
                  <a:pt x="1151975" y="2564130"/>
                </a:lnTo>
                <a:lnTo>
                  <a:pt x="1176452" y="2565083"/>
                </a:lnTo>
                <a:lnTo>
                  <a:pt x="1201246" y="2565400"/>
                </a:lnTo>
                <a:lnTo>
                  <a:pt x="1222862" y="2565083"/>
                </a:lnTo>
                <a:lnTo>
                  <a:pt x="1243524" y="2564448"/>
                </a:lnTo>
                <a:lnTo>
                  <a:pt x="1264187" y="2562860"/>
                </a:lnTo>
                <a:lnTo>
                  <a:pt x="1283895" y="2560955"/>
                </a:lnTo>
                <a:lnTo>
                  <a:pt x="1303286" y="2558733"/>
                </a:lnTo>
                <a:lnTo>
                  <a:pt x="1321723" y="2555558"/>
                </a:lnTo>
                <a:lnTo>
                  <a:pt x="1339842" y="2552700"/>
                </a:lnTo>
                <a:lnTo>
                  <a:pt x="1357643" y="2548890"/>
                </a:lnTo>
                <a:lnTo>
                  <a:pt x="1374173" y="2544763"/>
                </a:lnTo>
                <a:lnTo>
                  <a:pt x="1390385" y="2540635"/>
                </a:lnTo>
                <a:lnTo>
                  <a:pt x="1405325" y="2535873"/>
                </a:lnTo>
                <a:lnTo>
                  <a:pt x="1419630" y="2530793"/>
                </a:lnTo>
                <a:lnTo>
                  <a:pt x="1431073" y="2526347"/>
                </a:lnTo>
                <a:lnTo>
                  <a:pt x="1441881" y="2521902"/>
                </a:lnTo>
                <a:lnTo>
                  <a:pt x="1452053" y="2516822"/>
                </a:lnTo>
                <a:lnTo>
                  <a:pt x="1461590" y="2512060"/>
                </a:lnTo>
                <a:lnTo>
                  <a:pt x="1470490" y="2507297"/>
                </a:lnTo>
                <a:lnTo>
                  <a:pt x="1478437" y="2502217"/>
                </a:lnTo>
                <a:lnTo>
                  <a:pt x="1486066" y="2497137"/>
                </a:lnTo>
                <a:lnTo>
                  <a:pt x="1492742" y="2491740"/>
                </a:lnTo>
                <a:lnTo>
                  <a:pt x="1499099" y="2486025"/>
                </a:lnTo>
                <a:lnTo>
                  <a:pt x="1504503" y="2480945"/>
                </a:lnTo>
                <a:lnTo>
                  <a:pt x="1508954" y="2475230"/>
                </a:lnTo>
                <a:lnTo>
                  <a:pt x="1512768" y="2469832"/>
                </a:lnTo>
                <a:lnTo>
                  <a:pt x="1515629" y="2464435"/>
                </a:lnTo>
                <a:lnTo>
                  <a:pt x="1517854" y="2458720"/>
                </a:lnTo>
                <a:lnTo>
                  <a:pt x="1519126" y="2453322"/>
                </a:lnTo>
                <a:lnTo>
                  <a:pt x="1519444" y="2447925"/>
                </a:lnTo>
                <a:lnTo>
                  <a:pt x="1519126" y="2442845"/>
                </a:lnTo>
                <a:lnTo>
                  <a:pt x="1518490" y="2438082"/>
                </a:lnTo>
                <a:lnTo>
                  <a:pt x="1516583" y="2433002"/>
                </a:lnTo>
                <a:lnTo>
                  <a:pt x="1514358" y="2427922"/>
                </a:lnTo>
                <a:lnTo>
                  <a:pt x="1511179" y="2422842"/>
                </a:lnTo>
                <a:lnTo>
                  <a:pt x="1507364" y="2418080"/>
                </a:lnTo>
                <a:lnTo>
                  <a:pt x="1503232" y="2413317"/>
                </a:lnTo>
                <a:lnTo>
                  <a:pt x="1498464" y="2408237"/>
                </a:lnTo>
                <a:lnTo>
                  <a:pt x="1493060" y="2403475"/>
                </a:lnTo>
                <a:lnTo>
                  <a:pt x="1487020" y="2399030"/>
                </a:lnTo>
                <a:lnTo>
                  <a:pt x="1480662" y="2393950"/>
                </a:lnTo>
                <a:lnTo>
                  <a:pt x="1473669" y="2389505"/>
                </a:lnTo>
                <a:lnTo>
                  <a:pt x="1465722" y="2385060"/>
                </a:lnTo>
                <a:lnTo>
                  <a:pt x="1457775" y="2380615"/>
                </a:lnTo>
                <a:lnTo>
                  <a:pt x="1448557" y="2376487"/>
                </a:lnTo>
                <a:lnTo>
                  <a:pt x="1439656" y="2372360"/>
                </a:lnTo>
                <a:lnTo>
                  <a:pt x="1424716" y="2365692"/>
                </a:lnTo>
                <a:lnTo>
                  <a:pt x="1408504" y="2360295"/>
                </a:lnTo>
                <a:lnTo>
                  <a:pt x="1391020" y="2354897"/>
                </a:lnTo>
                <a:lnTo>
                  <a:pt x="1372583" y="2350135"/>
                </a:lnTo>
                <a:lnTo>
                  <a:pt x="1369722" y="2389822"/>
                </a:lnTo>
                <a:lnTo>
                  <a:pt x="1268319" y="2389822"/>
                </a:lnTo>
                <a:lnTo>
                  <a:pt x="1260690" y="2332355"/>
                </a:lnTo>
                <a:lnTo>
                  <a:pt x="1246385" y="2331720"/>
                </a:lnTo>
                <a:lnTo>
                  <a:pt x="1231763" y="2330767"/>
                </a:lnTo>
                <a:lnTo>
                  <a:pt x="1216823" y="2330450"/>
                </a:lnTo>
                <a:lnTo>
                  <a:pt x="1201246" y="2330132"/>
                </a:lnTo>
                <a:close/>
                <a:moveTo>
                  <a:pt x="1861529" y="2074863"/>
                </a:moveTo>
                <a:lnTo>
                  <a:pt x="1868488" y="2085078"/>
                </a:lnTo>
                <a:lnTo>
                  <a:pt x="1702093" y="2192338"/>
                </a:lnTo>
                <a:lnTo>
                  <a:pt x="1695450" y="2181803"/>
                </a:lnTo>
                <a:lnTo>
                  <a:pt x="1861529" y="2074863"/>
                </a:lnTo>
                <a:close/>
                <a:moveTo>
                  <a:pt x="1219048" y="2005330"/>
                </a:moveTo>
                <a:lnTo>
                  <a:pt x="1186942" y="2065337"/>
                </a:lnTo>
                <a:lnTo>
                  <a:pt x="1161512" y="2280602"/>
                </a:lnTo>
                <a:lnTo>
                  <a:pt x="1180902" y="2279650"/>
                </a:lnTo>
                <a:lnTo>
                  <a:pt x="1201246" y="2279332"/>
                </a:lnTo>
                <a:lnTo>
                  <a:pt x="1214915" y="2279650"/>
                </a:lnTo>
                <a:lnTo>
                  <a:pt x="1227948" y="2279967"/>
                </a:lnTo>
                <a:lnTo>
                  <a:pt x="1254332" y="2281237"/>
                </a:lnTo>
                <a:lnTo>
                  <a:pt x="1219048" y="2005330"/>
                </a:lnTo>
                <a:close/>
                <a:moveTo>
                  <a:pt x="1196160" y="1991360"/>
                </a:moveTo>
                <a:lnTo>
                  <a:pt x="1191074" y="2032000"/>
                </a:lnTo>
                <a:lnTo>
                  <a:pt x="1212690" y="1991360"/>
                </a:lnTo>
                <a:lnTo>
                  <a:pt x="1208876" y="1991677"/>
                </a:lnTo>
                <a:lnTo>
                  <a:pt x="1204743" y="1991995"/>
                </a:lnTo>
                <a:lnTo>
                  <a:pt x="1200293" y="1991677"/>
                </a:lnTo>
                <a:lnTo>
                  <a:pt x="1196160" y="1991360"/>
                </a:lnTo>
                <a:close/>
                <a:moveTo>
                  <a:pt x="751423" y="1981200"/>
                </a:moveTo>
                <a:lnTo>
                  <a:pt x="838200" y="2111073"/>
                </a:lnTo>
                <a:lnTo>
                  <a:pt x="828139" y="2117725"/>
                </a:lnTo>
                <a:lnTo>
                  <a:pt x="741362" y="1987852"/>
                </a:lnTo>
                <a:lnTo>
                  <a:pt x="751423" y="1981200"/>
                </a:lnTo>
                <a:close/>
                <a:moveTo>
                  <a:pt x="2195208" y="1862138"/>
                </a:moveTo>
                <a:lnTo>
                  <a:pt x="2201863" y="1872672"/>
                </a:lnTo>
                <a:lnTo>
                  <a:pt x="2035164" y="1979613"/>
                </a:lnTo>
                <a:lnTo>
                  <a:pt x="2028825" y="1969398"/>
                </a:lnTo>
                <a:lnTo>
                  <a:pt x="2195208" y="1862138"/>
                </a:lnTo>
                <a:close/>
                <a:moveTo>
                  <a:pt x="857250" y="1828800"/>
                </a:moveTo>
                <a:lnTo>
                  <a:pt x="932616" y="1842554"/>
                </a:lnTo>
                <a:lnTo>
                  <a:pt x="934861" y="1843179"/>
                </a:lnTo>
                <a:lnTo>
                  <a:pt x="937106" y="1844430"/>
                </a:lnTo>
                <a:lnTo>
                  <a:pt x="939351" y="1846305"/>
                </a:lnTo>
                <a:lnTo>
                  <a:pt x="940955" y="1848806"/>
                </a:lnTo>
                <a:lnTo>
                  <a:pt x="942879" y="1851307"/>
                </a:lnTo>
                <a:lnTo>
                  <a:pt x="944162" y="1854745"/>
                </a:lnTo>
                <a:lnTo>
                  <a:pt x="945445" y="1858497"/>
                </a:lnTo>
                <a:lnTo>
                  <a:pt x="946407" y="1862560"/>
                </a:lnTo>
                <a:lnTo>
                  <a:pt x="948972" y="1871313"/>
                </a:lnTo>
                <a:lnTo>
                  <a:pt x="950255" y="1880691"/>
                </a:lnTo>
                <a:lnTo>
                  <a:pt x="952500" y="1899134"/>
                </a:lnTo>
                <a:lnTo>
                  <a:pt x="952500" y="1902886"/>
                </a:lnTo>
                <a:lnTo>
                  <a:pt x="952180" y="1905386"/>
                </a:lnTo>
                <a:lnTo>
                  <a:pt x="951859" y="1906949"/>
                </a:lnTo>
                <a:lnTo>
                  <a:pt x="951217" y="1907262"/>
                </a:lnTo>
                <a:lnTo>
                  <a:pt x="950576" y="1907262"/>
                </a:lnTo>
                <a:lnTo>
                  <a:pt x="949293" y="1907262"/>
                </a:lnTo>
                <a:lnTo>
                  <a:pt x="947690" y="1906324"/>
                </a:lnTo>
                <a:lnTo>
                  <a:pt x="945765" y="1904761"/>
                </a:lnTo>
                <a:lnTo>
                  <a:pt x="943841" y="1902886"/>
                </a:lnTo>
                <a:lnTo>
                  <a:pt x="939993" y="1897571"/>
                </a:lnTo>
                <a:lnTo>
                  <a:pt x="937106" y="1892257"/>
                </a:lnTo>
                <a:lnTo>
                  <a:pt x="935503" y="1889131"/>
                </a:lnTo>
                <a:lnTo>
                  <a:pt x="934541" y="1886318"/>
                </a:lnTo>
                <a:lnTo>
                  <a:pt x="933899" y="1883504"/>
                </a:lnTo>
                <a:lnTo>
                  <a:pt x="933579" y="1881316"/>
                </a:lnTo>
                <a:lnTo>
                  <a:pt x="933579" y="1879441"/>
                </a:lnTo>
                <a:lnTo>
                  <a:pt x="933258" y="1878190"/>
                </a:lnTo>
                <a:lnTo>
                  <a:pt x="932937" y="1876627"/>
                </a:lnTo>
                <a:lnTo>
                  <a:pt x="931975" y="1875064"/>
                </a:lnTo>
                <a:lnTo>
                  <a:pt x="931334" y="1874439"/>
                </a:lnTo>
                <a:lnTo>
                  <a:pt x="930692" y="1873501"/>
                </a:lnTo>
                <a:lnTo>
                  <a:pt x="929409" y="1873189"/>
                </a:lnTo>
                <a:lnTo>
                  <a:pt x="928768" y="1873189"/>
                </a:lnTo>
                <a:lnTo>
                  <a:pt x="927485" y="1873501"/>
                </a:lnTo>
                <a:lnTo>
                  <a:pt x="926844" y="1874439"/>
                </a:lnTo>
                <a:lnTo>
                  <a:pt x="925882" y="1875064"/>
                </a:lnTo>
                <a:lnTo>
                  <a:pt x="925240" y="1876627"/>
                </a:lnTo>
                <a:lnTo>
                  <a:pt x="924599" y="1878190"/>
                </a:lnTo>
                <a:lnTo>
                  <a:pt x="924278" y="1880378"/>
                </a:lnTo>
                <a:lnTo>
                  <a:pt x="923637" y="1882879"/>
                </a:lnTo>
                <a:lnTo>
                  <a:pt x="923316" y="1885380"/>
                </a:lnTo>
                <a:lnTo>
                  <a:pt x="923316" y="1891319"/>
                </a:lnTo>
                <a:lnTo>
                  <a:pt x="922354" y="1896321"/>
                </a:lnTo>
                <a:lnTo>
                  <a:pt x="921392" y="1898822"/>
                </a:lnTo>
                <a:lnTo>
                  <a:pt x="920430" y="1900697"/>
                </a:lnTo>
                <a:lnTo>
                  <a:pt x="919147" y="1902573"/>
                </a:lnTo>
                <a:lnTo>
                  <a:pt x="917543" y="1904449"/>
                </a:lnTo>
                <a:lnTo>
                  <a:pt x="916260" y="1905699"/>
                </a:lnTo>
                <a:lnTo>
                  <a:pt x="914336" y="1906949"/>
                </a:lnTo>
                <a:lnTo>
                  <a:pt x="912091" y="1908200"/>
                </a:lnTo>
                <a:lnTo>
                  <a:pt x="909846" y="1909138"/>
                </a:lnTo>
                <a:lnTo>
                  <a:pt x="906960" y="1909450"/>
                </a:lnTo>
                <a:lnTo>
                  <a:pt x="904073" y="1909763"/>
                </a:lnTo>
                <a:lnTo>
                  <a:pt x="900546" y="1909763"/>
                </a:lnTo>
                <a:lnTo>
                  <a:pt x="897018" y="1909763"/>
                </a:lnTo>
                <a:lnTo>
                  <a:pt x="894132" y="1909450"/>
                </a:lnTo>
                <a:lnTo>
                  <a:pt x="891245" y="1908512"/>
                </a:lnTo>
                <a:lnTo>
                  <a:pt x="888359" y="1907262"/>
                </a:lnTo>
                <a:lnTo>
                  <a:pt x="885793" y="1905386"/>
                </a:lnTo>
                <a:lnTo>
                  <a:pt x="883548" y="1903511"/>
                </a:lnTo>
                <a:lnTo>
                  <a:pt x="881303" y="1901323"/>
                </a:lnTo>
                <a:lnTo>
                  <a:pt x="879058" y="1898822"/>
                </a:lnTo>
                <a:lnTo>
                  <a:pt x="877134" y="1896321"/>
                </a:lnTo>
                <a:lnTo>
                  <a:pt x="873286" y="1889756"/>
                </a:lnTo>
                <a:lnTo>
                  <a:pt x="870079" y="1882879"/>
                </a:lnTo>
                <a:lnTo>
                  <a:pt x="867192" y="1875690"/>
                </a:lnTo>
                <a:lnTo>
                  <a:pt x="864947" y="1868500"/>
                </a:lnTo>
                <a:lnTo>
                  <a:pt x="863023" y="1860997"/>
                </a:lnTo>
                <a:lnTo>
                  <a:pt x="861099" y="1853495"/>
                </a:lnTo>
                <a:lnTo>
                  <a:pt x="858854" y="1840991"/>
                </a:lnTo>
                <a:lnTo>
                  <a:pt x="857571" y="1832238"/>
                </a:lnTo>
                <a:lnTo>
                  <a:pt x="857250" y="1828800"/>
                </a:lnTo>
                <a:close/>
                <a:moveTo>
                  <a:pt x="1562100" y="1827213"/>
                </a:moveTo>
                <a:lnTo>
                  <a:pt x="1561780" y="1830705"/>
                </a:lnTo>
                <a:lnTo>
                  <a:pt x="1560497" y="1839595"/>
                </a:lnTo>
                <a:lnTo>
                  <a:pt x="1557931" y="1852613"/>
                </a:lnTo>
                <a:lnTo>
                  <a:pt x="1556328" y="1859915"/>
                </a:lnTo>
                <a:lnTo>
                  <a:pt x="1554403" y="1867535"/>
                </a:lnTo>
                <a:lnTo>
                  <a:pt x="1552158" y="1875155"/>
                </a:lnTo>
                <a:lnTo>
                  <a:pt x="1549272" y="1882140"/>
                </a:lnTo>
                <a:lnTo>
                  <a:pt x="1546065" y="1889443"/>
                </a:lnTo>
                <a:lnTo>
                  <a:pt x="1542537" y="1895475"/>
                </a:lnTo>
                <a:lnTo>
                  <a:pt x="1540613" y="1898333"/>
                </a:lnTo>
                <a:lnTo>
                  <a:pt x="1538047" y="1900873"/>
                </a:lnTo>
                <a:lnTo>
                  <a:pt x="1535802" y="1903413"/>
                </a:lnTo>
                <a:lnTo>
                  <a:pt x="1533237" y="1905000"/>
                </a:lnTo>
                <a:lnTo>
                  <a:pt x="1530992" y="1906905"/>
                </a:lnTo>
                <a:lnTo>
                  <a:pt x="1528426" y="1908175"/>
                </a:lnTo>
                <a:lnTo>
                  <a:pt x="1525219" y="1908810"/>
                </a:lnTo>
                <a:lnTo>
                  <a:pt x="1522333" y="1909763"/>
                </a:lnTo>
                <a:lnTo>
                  <a:pt x="1518805" y="1909763"/>
                </a:lnTo>
                <a:lnTo>
                  <a:pt x="1515277" y="1909763"/>
                </a:lnTo>
                <a:lnTo>
                  <a:pt x="1512391" y="1909445"/>
                </a:lnTo>
                <a:lnTo>
                  <a:pt x="1509825" y="1908493"/>
                </a:lnTo>
                <a:lnTo>
                  <a:pt x="1506939" y="1907858"/>
                </a:lnTo>
                <a:lnTo>
                  <a:pt x="1505014" y="1906588"/>
                </a:lnTo>
                <a:lnTo>
                  <a:pt x="1503411" y="1905635"/>
                </a:lnTo>
                <a:lnTo>
                  <a:pt x="1501487" y="1904048"/>
                </a:lnTo>
                <a:lnTo>
                  <a:pt x="1500204" y="1902143"/>
                </a:lnTo>
                <a:lnTo>
                  <a:pt x="1498600" y="1900238"/>
                </a:lnTo>
                <a:lnTo>
                  <a:pt x="1497959" y="1898333"/>
                </a:lnTo>
                <a:lnTo>
                  <a:pt x="1497317" y="1895793"/>
                </a:lnTo>
                <a:lnTo>
                  <a:pt x="1496035" y="1890713"/>
                </a:lnTo>
                <a:lnTo>
                  <a:pt x="1495714" y="1884998"/>
                </a:lnTo>
                <a:lnTo>
                  <a:pt x="1495714" y="1881823"/>
                </a:lnTo>
                <a:lnTo>
                  <a:pt x="1495393" y="1879600"/>
                </a:lnTo>
                <a:lnTo>
                  <a:pt x="1494752" y="1877378"/>
                </a:lnTo>
                <a:lnTo>
                  <a:pt x="1494110" y="1875790"/>
                </a:lnTo>
                <a:lnTo>
                  <a:pt x="1493469" y="1874203"/>
                </a:lnTo>
                <a:lnTo>
                  <a:pt x="1492507" y="1873568"/>
                </a:lnTo>
                <a:lnTo>
                  <a:pt x="1491865" y="1872933"/>
                </a:lnTo>
                <a:lnTo>
                  <a:pt x="1490583" y="1872298"/>
                </a:lnTo>
                <a:lnTo>
                  <a:pt x="1489941" y="1872298"/>
                </a:lnTo>
                <a:lnTo>
                  <a:pt x="1488979" y="1872933"/>
                </a:lnTo>
                <a:lnTo>
                  <a:pt x="1488017" y="1873568"/>
                </a:lnTo>
                <a:lnTo>
                  <a:pt x="1487376" y="1874203"/>
                </a:lnTo>
                <a:lnTo>
                  <a:pt x="1486413" y="1875790"/>
                </a:lnTo>
                <a:lnTo>
                  <a:pt x="1486093" y="1877060"/>
                </a:lnTo>
                <a:lnTo>
                  <a:pt x="1485772" y="1878965"/>
                </a:lnTo>
                <a:lnTo>
                  <a:pt x="1485772" y="1880870"/>
                </a:lnTo>
                <a:lnTo>
                  <a:pt x="1485451" y="1883093"/>
                </a:lnTo>
                <a:lnTo>
                  <a:pt x="1485131" y="1885633"/>
                </a:lnTo>
                <a:lnTo>
                  <a:pt x="1483848" y="1888490"/>
                </a:lnTo>
                <a:lnTo>
                  <a:pt x="1482244" y="1891665"/>
                </a:lnTo>
                <a:lnTo>
                  <a:pt x="1479358" y="1897380"/>
                </a:lnTo>
                <a:lnTo>
                  <a:pt x="1475509" y="1902460"/>
                </a:lnTo>
                <a:lnTo>
                  <a:pt x="1473585" y="1904365"/>
                </a:lnTo>
                <a:lnTo>
                  <a:pt x="1471661" y="1905953"/>
                </a:lnTo>
                <a:lnTo>
                  <a:pt x="1470378" y="1906905"/>
                </a:lnTo>
                <a:lnTo>
                  <a:pt x="1468774" y="1906905"/>
                </a:lnTo>
                <a:lnTo>
                  <a:pt x="1468454" y="1906905"/>
                </a:lnTo>
                <a:lnTo>
                  <a:pt x="1467492" y="1906588"/>
                </a:lnTo>
                <a:lnTo>
                  <a:pt x="1466850" y="1904683"/>
                </a:lnTo>
                <a:lnTo>
                  <a:pt x="1466850" y="1902143"/>
                </a:lnTo>
                <a:lnTo>
                  <a:pt x="1466850" y="1898650"/>
                </a:lnTo>
                <a:lnTo>
                  <a:pt x="1469095" y="1879918"/>
                </a:lnTo>
                <a:lnTo>
                  <a:pt x="1470699" y="1870710"/>
                </a:lnTo>
                <a:lnTo>
                  <a:pt x="1472944" y="1861503"/>
                </a:lnTo>
                <a:lnTo>
                  <a:pt x="1473906" y="1857375"/>
                </a:lnTo>
                <a:lnTo>
                  <a:pt x="1475189" y="1853565"/>
                </a:lnTo>
                <a:lnTo>
                  <a:pt x="1476792" y="1850390"/>
                </a:lnTo>
                <a:lnTo>
                  <a:pt x="1478716" y="1847215"/>
                </a:lnTo>
                <a:lnTo>
                  <a:pt x="1479999" y="1844993"/>
                </a:lnTo>
                <a:lnTo>
                  <a:pt x="1482244" y="1843088"/>
                </a:lnTo>
                <a:lnTo>
                  <a:pt x="1484810" y="1841500"/>
                </a:lnTo>
                <a:lnTo>
                  <a:pt x="1487055" y="1841183"/>
                </a:lnTo>
                <a:lnTo>
                  <a:pt x="1562100" y="1827213"/>
                </a:lnTo>
                <a:close/>
                <a:moveTo>
                  <a:pt x="575376" y="1720850"/>
                </a:moveTo>
                <a:lnTo>
                  <a:pt x="663575" y="1850406"/>
                </a:lnTo>
                <a:lnTo>
                  <a:pt x="653349" y="1857375"/>
                </a:lnTo>
                <a:lnTo>
                  <a:pt x="565150" y="1727502"/>
                </a:lnTo>
                <a:lnTo>
                  <a:pt x="575376" y="1720850"/>
                </a:lnTo>
                <a:close/>
                <a:moveTo>
                  <a:pt x="2438400" y="1706563"/>
                </a:moveTo>
                <a:lnTo>
                  <a:pt x="2444750" y="1717208"/>
                </a:lnTo>
                <a:lnTo>
                  <a:pt x="2368550" y="1766888"/>
                </a:lnTo>
                <a:lnTo>
                  <a:pt x="2362200" y="1756242"/>
                </a:lnTo>
                <a:lnTo>
                  <a:pt x="2438400" y="1706563"/>
                </a:lnTo>
                <a:close/>
                <a:moveTo>
                  <a:pt x="2439910" y="1539875"/>
                </a:moveTo>
                <a:lnTo>
                  <a:pt x="2513012" y="1539875"/>
                </a:lnTo>
                <a:lnTo>
                  <a:pt x="2511735" y="1542137"/>
                </a:lnTo>
                <a:lnTo>
                  <a:pt x="2512374" y="1543430"/>
                </a:lnTo>
                <a:lnTo>
                  <a:pt x="2512693" y="1547632"/>
                </a:lnTo>
                <a:lnTo>
                  <a:pt x="2512693" y="1551510"/>
                </a:lnTo>
                <a:lnTo>
                  <a:pt x="2512374" y="1556035"/>
                </a:lnTo>
                <a:lnTo>
                  <a:pt x="2511097" y="1561853"/>
                </a:lnTo>
                <a:lnTo>
                  <a:pt x="2509501" y="1568963"/>
                </a:lnTo>
                <a:lnTo>
                  <a:pt x="2508543" y="1569286"/>
                </a:lnTo>
                <a:lnTo>
                  <a:pt x="2506628" y="1569933"/>
                </a:lnTo>
                <a:lnTo>
                  <a:pt x="2502478" y="1570256"/>
                </a:lnTo>
                <a:lnTo>
                  <a:pt x="2493859" y="1570579"/>
                </a:lnTo>
                <a:lnTo>
                  <a:pt x="2492901" y="1570256"/>
                </a:lnTo>
                <a:lnTo>
                  <a:pt x="2492582" y="1569286"/>
                </a:lnTo>
                <a:lnTo>
                  <a:pt x="2491305" y="1567347"/>
                </a:lnTo>
                <a:lnTo>
                  <a:pt x="2490666" y="1567024"/>
                </a:lnTo>
                <a:lnTo>
                  <a:pt x="2489070" y="1567024"/>
                </a:lnTo>
                <a:lnTo>
                  <a:pt x="2487155" y="1567994"/>
                </a:lnTo>
                <a:lnTo>
                  <a:pt x="2484282" y="1569933"/>
                </a:lnTo>
                <a:lnTo>
                  <a:pt x="2476940" y="1575104"/>
                </a:lnTo>
                <a:lnTo>
                  <a:pt x="2469917" y="1579629"/>
                </a:lnTo>
                <a:lnTo>
                  <a:pt x="2462255" y="1584477"/>
                </a:lnTo>
                <a:lnTo>
                  <a:pt x="2454275" y="1587709"/>
                </a:lnTo>
                <a:lnTo>
                  <a:pt x="2449806" y="1589325"/>
                </a:lnTo>
                <a:lnTo>
                  <a:pt x="2445336" y="1590941"/>
                </a:lnTo>
                <a:lnTo>
                  <a:pt x="2440867" y="1591911"/>
                </a:lnTo>
                <a:lnTo>
                  <a:pt x="2435760" y="1592880"/>
                </a:lnTo>
                <a:lnTo>
                  <a:pt x="2430971" y="1593527"/>
                </a:lnTo>
                <a:lnTo>
                  <a:pt x="2425544" y="1593850"/>
                </a:lnTo>
                <a:lnTo>
                  <a:pt x="2420118" y="1593850"/>
                </a:lnTo>
                <a:lnTo>
                  <a:pt x="2414372" y="1593527"/>
                </a:lnTo>
                <a:lnTo>
                  <a:pt x="2409264" y="1593203"/>
                </a:lnTo>
                <a:lnTo>
                  <a:pt x="2405752" y="1592234"/>
                </a:lnTo>
                <a:lnTo>
                  <a:pt x="2402241" y="1591264"/>
                </a:lnTo>
                <a:lnTo>
                  <a:pt x="2399687" y="1589971"/>
                </a:lnTo>
                <a:lnTo>
                  <a:pt x="2397772" y="1589002"/>
                </a:lnTo>
                <a:lnTo>
                  <a:pt x="2396495" y="1587063"/>
                </a:lnTo>
                <a:lnTo>
                  <a:pt x="2395856" y="1585447"/>
                </a:lnTo>
                <a:lnTo>
                  <a:pt x="2395537" y="1583507"/>
                </a:lnTo>
                <a:lnTo>
                  <a:pt x="2395537" y="1581568"/>
                </a:lnTo>
                <a:lnTo>
                  <a:pt x="2396176" y="1579306"/>
                </a:lnTo>
                <a:lnTo>
                  <a:pt x="2397453" y="1577043"/>
                </a:lnTo>
                <a:lnTo>
                  <a:pt x="2398410" y="1574781"/>
                </a:lnTo>
                <a:lnTo>
                  <a:pt x="2402241" y="1570256"/>
                </a:lnTo>
                <a:lnTo>
                  <a:pt x="2406710" y="1565085"/>
                </a:lnTo>
                <a:lnTo>
                  <a:pt x="2412137" y="1560237"/>
                </a:lnTo>
                <a:lnTo>
                  <a:pt x="2417564" y="1555712"/>
                </a:lnTo>
                <a:lnTo>
                  <a:pt x="2428417" y="1547632"/>
                </a:lnTo>
                <a:lnTo>
                  <a:pt x="2436717" y="1541814"/>
                </a:lnTo>
                <a:lnTo>
                  <a:pt x="2439910" y="1539875"/>
                </a:lnTo>
                <a:close/>
                <a:moveTo>
                  <a:pt x="2579046" y="1497966"/>
                </a:moveTo>
                <a:lnTo>
                  <a:pt x="2564773" y="1498283"/>
                </a:lnTo>
                <a:lnTo>
                  <a:pt x="2550817" y="1498918"/>
                </a:lnTo>
                <a:lnTo>
                  <a:pt x="2537179" y="1499553"/>
                </a:lnTo>
                <a:lnTo>
                  <a:pt x="2524174" y="1500823"/>
                </a:lnTo>
                <a:lnTo>
                  <a:pt x="2521002" y="1525271"/>
                </a:lnTo>
                <a:lnTo>
                  <a:pt x="2437584" y="1526223"/>
                </a:lnTo>
                <a:lnTo>
                  <a:pt x="2436950" y="1515746"/>
                </a:lnTo>
                <a:lnTo>
                  <a:pt x="2424579" y="1519556"/>
                </a:lnTo>
                <a:lnTo>
                  <a:pt x="2412527" y="1523366"/>
                </a:lnTo>
                <a:lnTo>
                  <a:pt x="2401108" y="1527493"/>
                </a:lnTo>
                <a:lnTo>
                  <a:pt x="2390324" y="1531938"/>
                </a:lnTo>
                <a:lnTo>
                  <a:pt x="2380491" y="1536383"/>
                </a:lnTo>
                <a:lnTo>
                  <a:pt x="2371610" y="1541146"/>
                </a:lnTo>
                <a:lnTo>
                  <a:pt x="2363046" y="1546226"/>
                </a:lnTo>
                <a:lnTo>
                  <a:pt x="2355434" y="1551306"/>
                </a:lnTo>
                <a:lnTo>
                  <a:pt x="2348773" y="1556703"/>
                </a:lnTo>
                <a:lnTo>
                  <a:pt x="2342747" y="1562101"/>
                </a:lnTo>
                <a:lnTo>
                  <a:pt x="2337672" y="1567181"/>
                </a:lnTo>
                <a:lnTo>
                  <a:pt x="2333549" y="1572896"/>
                </a:lnTo>
                <a:lnTo>
                  <a:pt x="2330377" y="1578293"/>
                </a:lnTo>
                <a:lnTo>
                  <a:pt x="2327522" y="1583691"/>
                </a:lnTo>
                <a:lnTo>
                  <a:pt x="2326888" y="1586548"/>
                </a:lnTo>
                <a:lnTo>
                  <a:pt x="2326253" y="1589406"/>
                </a:lnTo>
                <a:lnTo>
                  <a:pt x="2325619" y="1591946"/>
                </a:lnTo>
                <a:lnTo>
                  <a:pt x="2325619" y="1594803"/>
                </a:lnTo>
                <a:lnTo>
                  <a:pt x="2326253" y="1599248"/>
                </a:lnTo>
                <a:lnTo>
                  <a:pt x="2326888" y="1603376"/>
                </a:lnTo>
                <a:lnTo>
                  <a:pt x="2328474" y="1607821"/>
                </a:lnTo>
                <a:lnTo>
                  <a:pt x="2330694" y="1611948"/>
                </a:lnTo>
                <a:lnTo>
                  <a:pt x="2333231" y="1616393"/>
                </a:lnTo>
                <a:lnTo>
                  <a:pt x="2336403" y="1620521"/>
                </a:lnTo>
                <a:lnTo>
                  <a:pt x="2339892" y="1625283"/>
                </a:lnTo>
                <a:lnTo>
                  <a:pt x="2344650" y="1629411"/>
                </a:lnTo>
                <a:lnTo>
                  <a:pt x="2349090" y="1633538"/>
                </a:lnTo>
                <a:lnTo>
                  <a:pt x="2354165" y="1637666"/>
                </a:lnTo>
                <a:lnTo>
                  <a:pt x="2360192" y="1641793"/>
                </a:lnTo>
                <a:lnTo>
                  <a:pt x="2366535" y="1645603"/>
                </a:lnTo>
                <a:lnTo>
                  <a:pt x="2373513" y="1649096"/>
                </a:lnTo>
                <a:lnTo>
                  <a:pt x="2380491" y="1652906"/>
                </a:lnTo>
                <a:lnTo>
                  <a:pt x="2388104" y="1656716"/>
                </a:lnTo>
                <a:lnTo>
                  <a:pt x="2396350" y="1660208"/>
                </a:lnTo>
                <a:lnTo>
                  <a:pt x="2404914" y="1663383"/>
                </a:lnTo>
                <a:lnTo>
                  <a:pt x="2414112" y="1666876"/>
                </a:lnTo>
                <a:lnTo>
                  <a:pt x="2423311" y="1670051"/>
                </a:lnTo>
                <a:lnTo>
                  <a:pt x="2433143" y="1672908"/>
                </a:lnTo>
                <a:lnTo>
                  <a:pt x="2443293" y="1675448"/>
                </a:lnTo>
                <a:lnTo>
                  <a:pt x="2454077" y="1678306"/>
                </a:lnTo>
                <a:lnTo>
                  <a:pt x="2465179" y="1680846"/>
                </a:lnTo>
                <a:lnTo>
                  <a:pt x="2476280" y="1682751"/>
                </a:lnTo>
                <a:lnTo>
                  <a:pt x="2488016" y="1684973"/>
                </a:lnTo>
                <a:lnTo>
                  <a:pt x="2500068" y="1686561"/>
                </a:lnTo>
                <a:lnTo>
                  <a:pt x="2512439" y="1687831"/>
                </a:lnTo>
                <a:lnTo>
                  <a:pt x="2525126" y="1689101"/>
                </a:lnTo>
                <a:lnTo>
                  <a:pt x="2537813" y="1690053"/>
                </a:lnTo>
                <a:lnTo>
                  <a:pt x="2551452" y="1691006"/>
                </a:lnTo>
                <a:lnTo>
                  <a:pt x="2565090" y="1691323"/>
                </a:lnTo>
                <a:lnTo>
                  <a:pt x="2579046" y="1691323"/>
                </a:lnTo>
                <a:lnTo>
                  <a:pt x="2592685" y="1691323"/>
                </a:lnTo>
                <a:lnTo>
                  <a:pt x="2606324" y="1691006"/>
                </a:lnTo>
                <a:lnTo>
                  <a:pt x="2619328" y="1690053"/>
                </a:lnTo>
                <a:lnTo>
                  <a:pt x="2632650" y="1689101"/>
                </a:lnTo>
                <a:lnTo>
                  <a:pt x="2645337" y="1687831"/>
                </a:lnTo>
                <a:lnTo>
                  <a:pt x="2657390" y="1686561"/>
                </a:lnTo>
                <a:lnTo>
                  <a:pt x="2669443" y="1684973"/>
                </a:lnTo>
                <a:lnTo>
                  <a:pt x="2681496" y="1682751"/>
                </a:lnTo>
                <a:lnTo>
                  <a:pt x="2692597" y="1680846"/>
                </a:lnTo>
                <a:lnTo>
                  <a:pt x="2703698" y="1678306"/>
                </a:lnTo>
                <a:lnTo>
                  <a:pt x="2714165" y="1675448"/>
                </a:lnTo>
                <a:lnTo>
                  <a:pt x="2724315" y="1672908"/>
                </a:lnTo>
                <a:lnTo>
                  <a:pt x="2734465" y="1670051"/>
                </a:lnTo>
                <a:lnTo>
                  <a:pt x="2743663" y="1666876"/>
                </a:lnTo>
                <a:lnTo>
                  <a:pt x="2752861" y="1663383"/>
                </a:lnTo>
                <a:lnTo>
                  <a:pt x="2761425" y="1660208"/>
                </a:lnTo>
                <a:lnTo>
                  <a:pt x="2769355" y="1656716"/>
                </a:lnTo>
                <a:lnTo>
                  <a:pt x="2777284" y="1652906"/>
                </a:lnTo>
                <a:lnTo>
                  <a:pt x="2784262" y="1649096"/>
                </a:lnTo>
                <a:lnTo>
                  <a:pt x="2791240" y="1645603"/>
                </a:lnTo>
                <a:lnTo>
                  <a:pt x="2797584" y="1641793"/>
                </a:lnTo>
                <a:lnTo>
                  <a:pt x="2803293" y="1637666"/>
                </a:lnTo>
                <a:lnTo>
                  <a:pt x="2808368" y="1633538"/>
                </a:lnTo>
                <a:lnTo>
                  <a:pt x="2813443" y="1629411"/>
                </a:lnTo>
                <a:lnTo>
                  <a:pt x="2817566" y="1625283"/>
                </a:lnTo>
                <a:lnTo>
                  <a:pt x="2821055" y="1620521"/>
                </a:lnTo>
                <a:lnTo>
                  <a:pt x="2824544" y="1616393"/>
                </a:lnTo>
                <a:lnTo>
                  <a:pt x="2827082" y="1611948"/>
                </a:lnTo>
                <a:lnTo>
                  <a:pt x="2828985" y="1607821"/>
                </a:lnTo>
                <a:lnTo>
                  <a:pt x="2830571" y="1603376"/>
                </a:lnTo>
                <a:lnTo>
                  <a:pt x="2831839" y="1599248"/>
                </a:lnTo>
                <a:lnTo>
                  <a:pt x="2832157" y="1594803"/>
                </a:lnTo>
                <a:lnTo>
                  <a:pt x="2831839" y="1591628"/>
                </a:lnTo>
                <a:lnTo>
                  <a:pt x="2831205" y="1588771"/>
                </a:lnTo>
                <a:lnTo>
                  <a:pt x="2830571" y="1585596"/>
                </a:lnTo>
                <a:lnTo>
                  <a:pt x="2829302" y="1582738"/>
                </a:lnTo>
                <a:lnTo>
                  <a:pt x="2828350" y="1579563"/>
                </a:lnTo>
                <a:lnTo>
                  <a:pt x="2826447" y="1576706"/>
                </a:lnTo>
                <a:lnTo>
                  <a:pt x="2824544" y="1573213"/>
                </a:lnTo>
                <a:lnTo>
                  <a:pt x="2822324" y="1570356"/>
                </a:lnTo>
                <a:lnTo>
                  <a:pt x="2817566" y="1564323"/>
                </a:lnTo>
                <a:lnTo>
                  <a:pt x="2810905" y="1558608"/>
                </a:lnTo>
                <a:lnTo>
                  <a:pt x="2803928" y="1552576"/>
                </a:lnTo>
                <a:lnTo>
                  <a:pt x="2795681" y="1546861"/>
                </a:lnTo>
                <a:lnTo>
                  <a:pt x="2786165" y="1541146"/>
                </a:lnTo>
                <a:lnTo>
                  <a:pt x="2776016" y="1536066"/>
                </a:lnTo>
                <a:lnTo>
                  <a:pt x="2764914" y="1531303"/>
                </a:lnTo>
                <a:lnTo>
                  <a:pt x="2752861" y="1526223"/>
                </a:lnTo>
                <a:lnTo>
                  <a:pt x="2740174" y="1521778"/>
                </a:lnTo>
                <a:lnTo>
                  <a:pt x="2726535" y="1517333"/>
                </a:lnTo>
                <a:lnTo>
                  <a:pt x="2711945" y="1513523"/>
                </a:lnTo>
                <a:lnTo>
                  <a:pt x="2696720" y="1510031"/>
                </a:lnTo>
                <a:lnTo>
                  <a:pt x="2695769" y="1526223"/>
                </a:lnTo>
                <a:lnTo>
                  <a:pt x="2673883" y="1526223"/>
                </a:lnTo>
                <a:lnTo>
                  <a:pt x="2688474" y="1540511"/>
                </a:lnTo>
                <a:lnTo>
                  <a:pt x="2695452" y="1540511"/>
                </a:lnTo>
                <a:lnTo>
                  <a:pt x="2698624" y="1542416"/>
                </a:lnTo>
                <a:lnTo>
                  <a:pt x="2706870" y="1548131"/>
                </a:lnTo>
                <a:lnTo>
                  <a:pt x="2717972" y="1556068"/>
                </a:lnTo>
                <a:lnTo>
                  <a:pt x="2723046" y="1560513"/>
                </a:lnTo>
                <a:lnTo>
                  <a:pt x="2728439" y="1565276"/>
                </a:lnTo>
                <a:lnTo>
                  <a:pt x="2732879" y="1570356"/>
                </a:lnTo>
                <a:lnTo>
                  <a:pt x="2736685" y="1574801"/>
                </a:lnTo>
                <a:lnTo>
                  <a:pt x="2738271" y="1577023"/>
                </a:lnTo>
                <a:lnTo>
                  <a:pt x="2738905" y="1579246"/>
                </a:lnTo>
                <a:lnTo>
                  <a:pt x="2739540" y="1581468"/>
                </a:lnTo>
                <a:lnTo>
                  <a:pt x="2740174" y="1583373"/>
                </a:lnTo>
                <a:lnTo>
                  <a:pt x="2739540" y="1585278"/>
                </a:lnTo>
                <a:lnTo>
                  <a:pt x="2738905" y="1586866"/>
                </a:lnTo>
                <a:lnTo>
                  <a:pt x="2737320" y="1588771"/>
                </a:lnTo>
                <a:lnTo>
                  <a:pt x="2735417" y="1589723"/>
                </a:lnTo>
                <a:lnTo>
                  <a:pt x="2732879" y="1590993"/>
                </a:lnTo>
                <a:lnTo>
                  <a:pt x="2730024" y="1591946"/>
                </a:lnTo>
                <a:lnTo>
                  <a:pt x="2725901" y="1592898"/>
                </a:lnTo>
                <a:lnTo>
                  <a:pt x="2721143" y="1593216"/>
                </a:lnTo>
                <a:lnTo>
                  <a:pt x="2715117" y="1593533"/>
                </a:lnTo>
                <a:lnTo>
                  <a:pt x="2710042" y="1593533"/>
                </a:lnTo>
                <a:lnTo>
                  <a:pt x="2704650" y="1593216"/>
                </a:lnTo>
                <a:lnTo>
                  <a:pt x="2699575" y="1592581"/>
                </a:lnTo>
                <a:lnTo>
                  <a:pt x="2694500" y="1591628"/>
                </a:lnTo>
                <a:lnTo>
                  <a:pt x="2690060" y="1590676"/>
                </a:lnTo>
                <a:lnTo>
                  <a:pt x="2685619" y="1589088"/>
                </a:lnTo>
                <a:lnTo>
                  <a:pt x="2681496" y="1587501"/>
                </a:lnTo>
                <a:lnTo>
                  <a:pt x="2673566" y="1584326"/>
                </a:lnTo>
                <a:lnTo>
                  <a:pt x="2665954" y="1579563"/>
                </a:lnTo>
                <a:lnTo>
                  <a:pt x="2658659" y="1575118"/>
                </a:lnTo>
                <a:lnTo>
                  <a:pt x="2651681" y="1570038"/>
                </a:lnTo>
                <a:lnTo>
                  <a:pt x="2648826" y="1568133"/>
                </a:lnTo>
                <a:lnTo>
                  <a:pt x="2646606" y="1567181"/>
                </a:lnTo>
                <a:lnTo>
                  <a:pt x="2645337" y="1567181"/>
                </a:lnTo>
                <a:lnTo>
                  <a:pt x="2644386" y="1567498"/>
                </a:lnTo>
                <a:lnTo>
                  <a:pt x="2643434" y="1569403"/>
                </a:lnTo>
                <a:lnTo>
                  <a:pt x="2643117" y="1570356"/>
                </a:lnTo>
                <a:lnTo>
                  <a:pt x="2642165" y="1570673"/>
                </a:lnTo>
                <a:lnTo>
                  <a:pt x="2633602" y="1570356"/>
                </a:lnTo>
                <a:lnTo>
                  <a:pt x="2629161" y="1570038"/>
                </a:lnTo>
                <a:lnTo>
                  <a:pt x="2627258" y="1569403"/>
                </a:lnTo>
                <a:lnTo>
                  <a:pt x="2626306" y="1569086"/>
                </a:lnTo>
                <a:lnTo>
                  <a:pt x="2624720" y="1562101"/>
                </a:lnTo>
                <a:lnTo>
                  <a:pt x="2624086" y="1556386"/>
                </a:lnTo>
                <a:lnTo>
                  <a:pt x="2623452" y="1551941"/>
                </a:lnTo>
                <a:lnTo>
                  <a:pt x="2623135" y="1548131"/>
                </a:lnTo>
                <a:lnTo>
                  <a:pt x="2623452" y="1544003"/>
                </a:lnTo>
                <a:lnTo>
                  <a:pt x="2624086" y="1542733"/>
                </a:lnTo>
                <a:lnTo>
                  <a:pt x="2622817" y="1540511"/>
                </a:lnTo>
                <a:lnTo>
                  <a:pt x="2671029" y="1540511"/>
                </a:lnTo>
                <a:lnTo>
                  <a:pt x="2656439" y="1526223"/>
                </a:lnTo>
                <a:lnTo>
                  <a:pt x="2615839" y="1526223"/>
                </a:lnTo>
                <a:lnTo>
                  <a:pt x="2612033" y="1499236"/>
                </a:lnTo>
                <a:lnTo>
                  <a:pt x="2595857" y="1498283"/>
                </a:lnTo>
                <a:lnTo>
                  <a:pt x="2579046" y="1497966"/>
                </a:lnTo>
                <a:close/>
                <a:moveTo>
                  <a:pt x="400303" y="1460500"/>
                </a:moveTo>
                <a:lnTo>
                  <a:pt x="487363" y="1590373"/>
                </a:lnTo>
                <a:lnTo>
                  <a:pt x="477269" y="1597025"/>
                </a:lnTo>
                <a:lnTo>
                  <a:pt x="390525" y="1467152"/>
                </a:lnTo>
                <a:lnTo>
                  <a:pt x="400303" y="1460500"/>
                </a:lnTo>
                <a:close/>
                <a:moveTo>
                  <a:pt x="2575557" y="1210946"/>
                </a:moveTo>
                <a:lnTo>
                  <a:pt x="2570165" y="1211581"/>
                </a:lnTo>
                <a:lnTo>
                  <a:pt x="2565408" y="1211898"/>
                </a:lnTo>
                <a:lnTo>
                  <a:pt x="2561919" y="1211581"/>
                </a:lnTo>
                <a:lnTo>
                  <a:pt x="2558747" y="1211263"/>
                </a:lnTo>
                <a:lnTo>
                  <a:pt x="2527663" y="1469708"/>
                </a:lnTo>
                <a:lnTo>
                  <a:pt x="2540350" y="1468756"/>
                </a:lnTo>
                <a:lnTo>
                  <a:pt x="2553038" y="1468438"/>
                </a:lnTo>
                <a:lnTo>
                  <a:pt x="2565725" y="1468121"/>
                </a:lnTo>
                <a:lnTo>
                  <a:pt x="2579046" y="1467486"/>
                </a:lnTo>
                <a:lnTo>
                  <a:pt x="2593637" y="1468121"/>
                </a:lnTo>
                <a:lnTo>
                  <a:pt x="2608227" y="1468438"/>
                </a:lnTo>
                <a:lnTo>
                  <a:pt x="2575557" y="1210946"/>
                </a:lnTo>
                <a:close/>
                <a:moveTo>
                  <a:pt x="309562" y="1149350"/>
                </a:moveTo>
                <a:lnTo>
                  <a:pt x="361753" y="1149350"/>
                </a:lnTo>
                <a:lnTo>
                  <a:pt x="369977" y="1155018"/>
                </a:lnTo>
                <a:lnTo>
                  <a:pt x="377884" y="1160685"/>
                </a:lnTo>
                <a:lnTo>
                  <a:pt x="381680" y="1164149"/>
                </a:lnTo>
                <a:lnTo>
                  <a:pt x="385476" y="1167298"/>
                </a:lnTo>
                <a:lnTo>
                  <a:pt x="388639" y="1170761"/>
                </a:lnTo>
                <a:lnTo>
                  <a:pt x="391169" y="1174225"/>
                </a:lnTo>
                <a:lnTo>
                  <a:pt x="392751" y="1177059"/>
                </a:lnTo>
                <a:lnTo>
                  <a:pt x="393700" y="1178633"/>
                </a:lnTo>
                <a:lnTo>
                  <a:pt x="393700" y="1180208"/>
                </a:lnTo>
                <a:lnTo>
                  <a:pt x="393067" y="1181467"/>
                </a:lnTo>
                <a:lnTo>
                  <a:pt x="392751" y="1182727"/>
                </a:lnTo>
                <a:lnTo>
                  <a:pt x="391802" y="1183671"/>
                </a:lnTo>
                <a:lnTo>
                  <a:pt x="390537" y="1184616"/>
                </a:lnTo>
                <a:lnTo>
                  <a:pt x="388639" y="1185561"/>
                </a:lnTo>
                <a:lnTo>
                  <a:pt x="386425" y="1186505"/>
                </a:lnTo>
                <a:lnTo>
                  <a:pt x="383578" y="1186820"/>
                </a:lnTo>
                <a:lnTo>
                  <a:pt x="380098" y="1187135"/>
                </a:lnTo>
                <a:lnTo>
                  <a:pt x="375986" y="1187450"/>
                </a:lnTo>
                <a:lnTo>
                  <a:pt x="372191" y="1187450"/>
                </a:lnTo>
                <a:lnTo>
                  <a:pt x="364599" y="1186820"/>
                </a:lnTo>
                <a:lnTo>
                  <a:pt x="357957" y="1185246"/>
                </a:lnTo>
                <a:lnTo>
                  <a:pt x="351631" y="1183042"/>
                </a:lnTo>
                <a:lnTo>
                  <a:pt x="345937" y="1180523"/>
                </a:lnTo>
                <a:lnTo>
                  <a:pt x="340244" y="1177374"/>
                </a:lnTo>
                <a:lnTo>
                  <a:pt x="335499" y="1174225"/>
                </a:lnTo>
                <a:lnTo>
                  <a:pt x="330122" y="1170761"/>
                </a:lnTo>
                <a:lnTo>
                  <a:pt x="328540" y="1169187"/>
                </a:lnTo>
                <a:lnTo>
                  <a:pt x="326959" y="1168557"/>
                </a:lnTo>
                <a:lnTo>
                  <a:pt x="325693" y="1168557"/>
                </a:lnTo>
                <a:lnTo>
                  <a:pt x="325061" y="1168872"/>
                </a:lnTo>
                <a:lnTo>
                  <a:pt x="324745" y="1170447"/>
                </a:lnTo>
                <a:lnTo>
                  <a:pt x="324112" y="1170761"/>
                </a:lnTo>
                <a:lnTo>
                  <a:pt x="323479" y="1171076"/>
                </a:lnTo>
                <a:lnTo>
                  <a:pt x="317469" y="1170761"/>
                </a:lnTo>
                <a:lnTo>
                  <a:pt x="313990" y="1170447"/>
                </a:lnTo>
                <a:lnTo>
                  <a:pt x="312409" y="1170132"/>
                </a:lnTo>
                <a:lnTo>
                  <a:pt x="311143" y="1164779"/>
                </a:lnTo>
                <a:lnTo>
                  <a:pt x="310511" y="1160685"/>
                </a:lnTo>
                <a:lnTo>
                  <a:pt x="309878" y="1155018"/>
                </a:lnTo>
                <a:lnTo>
                  <a:pt x="310511" y="1152184"/>
                </a:lnTo>
                <a:lnTo>
                  <a:pt x="310827" y="1150924"/>
                </a:lnTo>
                <a:lnTo>
                  <a:pt x="309562" y="1149350"/>
                </a:lnTo>
                <a:close/>
                <a:moveTo>
                  <a:pt x="178239" y="1149350"/>
                </a:moveTo>
                <a:lnTo>
                  <a:pt x="230188" y="1149350"/>
                </a:lnTo>
                <a:lnTo>
                  <a:pt x="229550" y="1150924"/>
                </a:lnTo>
                <a:lnTo>
                  <a:pt x="229869" y="1152184"/>
                </a:lnTo>
                <a:lnTo>
                  <a:pt x="229869" y="1155018"/>
                </a:lnTo>
                <a:lnTo>
                  <a:pt x="229550" y="1160685"/>
                </a:lnTo>
                <a:lnTo>
                  <a:pt x="229232" y="1164779"/>
                </a:lnTo>
                <a:lnTo>
                  <a:pt x="227957" y="1170132"/>
                </a:lnTo>
                <a:lnTo>
                  <a:pt x="225726" y="1170447"/>
                </a:lnTo>
                <a:lnTo>
                  <a:pt x="222858" y="1170761"/>
                </a:lnTo>
                <a:lnTo>
                  <a:pt x="216802" y="1171076"/>
                </a:lnTo>
                <a:lnTo>
                  <a:pt x="215846" y="1170761"/>
                </a:lnTo>
                <a:lnTo>
                  <a:pt x="215527" y="1170447"/>
                </a:lnTo>
                <a:lnTo>
                  <a:pt x="214890" y="1168872"/>
                </a:lnTo>
                <a:lnTo>
                  <a:pt x="214571" y="1168557"/>
                </a:lnTo>
                <a:lnTo>
                  <a:pt x="213296" y="1168557"/>
                </a:lnTo>
                <a:lnTo>
                  <a:pt x="211703" y="1169187"/>
                </a:lnTo>
                <a:lnTo>
                  <a:pt x="209472" y="1170761"/>
                </a:lnTo>
                <a:lnTo>
                  <a:pt x="204691" y="1174225"/>
                </a:lnTo>
                <a:lnTo>
                  <a:pt x="199273" y="1177374"/>
                </a:lnTo>
                <a:lnTo>
                  <a:pt x="194174" y="1180523"/>
                </a:lnTo>
                <a:lnTo>
                  <a:pt x="188119" y="1183042"/>
                </a:lnTo>
                <a:lnTo>
                  <a:pt x="182063" y="1185246"/>
                </a:lnTo>
                <a:lnTo>
                  <a:pt x="175371" y="1186820"/>
                </a:lnTo>
                <a:lnTo>
                  <a:pt x="167722" y="1187450"/>
                </a:lnTo>
                <a:lnTo>
                  <a:pt x="163579" y="1187450"/>
                </a:lnTo>
                <a:lnTo>
                  <a:pt x="159435" y="1187135"/>
                </a:lnTo>
                <a:lnTo>
                  <a:pt x="155930" y="1186820"/>
                </a:lnTo>
                <a:lnTo>
                  <a:pt x="153380" y="1186505"/>
                </a:lnTo>
                <a:lnTo>
                  <a:pt x="151149" y="1185561"/>
                </a:lnTo>
                <a:lnTo>
                  <a:pt x="149237" y="1184616"/>
                </a:lnTo>
                <a:lnTo>
                  <a:pt x="147643" y="1183671"/>
                </a:lnTo>
                <a:lnTo>
                  <a:pt x="147006" y="1182727"/>
                </a:lnTo>
                <a:lnTo>
                  <a:pt x="146050" y="1181467"/>
                </a:lnTo>
                <a:lnTo>
                  <a:pt x="146050" y="1180208"/>
                </a:lnTo>
                <a:lnTo>
                  <a:pt x="146050" y="1178633"/>
                </a:lnTo>
                <a:lnTo>
                  <a:pt x="146368" y="1177059"/>
                </a:lnTo>
                <a:lnTo>
                  <a:pt x="148281" y="1174225"/>
                </a:lnTo>
                <a:lnTo>
                  <a:pt x="151149" y="1170761"/>
                </a:lnTo>
                <a:lnTo>
                  <a:pt x="154017" y="1167298"/>
                </a:lnTo>
                <a:lnTo>
                  <a:pt x="157842" y="1164149"/>
                </a:lnTo>
                <a:lnTo>
                  <a:pt x="161985" y="1160685"/>
                </a:lnTo>
                <a:lnTo>
                  <a:pt x="169634" y="1155018"/>
                </a:lnTo>
                <a:lnTo>
                  <a:pt x="178239" y="1149350"/>
                </a:lnTo>
                <a:close/>
                <a:moveTo>
                  <a:pt x="1364001" y="1136650"/>
                </a:moveTo>
                <a:lnTo>
                  <a:pt x="1375444" y="1136650"/>
                </a:lnTo>
                <a:lnTo>
                  <a:pt x="1386888" y="1137285"/>
                </a:lnTo>
                <a:lnTo>
                  <a:pt x="1398332" y="1138872"/>
                </a:lnTo>
                <a:lnTo>
                  <a:pt x="1409457" y="1140777"/>
                </a:lnTo>
                <a:lnTo>
                  <a:pt x="1421219" y="1143000"/>
                </a:lnTo>
                <a:lnTo>
                  <a:pt x="1432663" y="1146175"/>
                </a:lnTo>
                <a:lnTo>
                  <a:pt x="1443788" y="1149032"/>
                </a:lnTo>
                <a:lnTo>
                  <a:pt x="1455232" y="1152842"/>
                </a:lnTo>
                <a:lnTo>
                  <a:pt x="1466040" y="1156652"/>
                </a:lnTo>
                <a:lnTo>
                  <a:pt x="1476848" y="1161097"/>
                </a:lnTo>
                <a:lnTo>
                  <a:pt x="1487338" y="1165542"/>
                </a:lnTo>
                <a:lnTo>
                  <a:pt x="1498146" y="1169987"/>
                </a:lnTo>
                <a:lnTo>
                  <a:pt x="1508318" y="1175067"/>
                </a:lnTo>
                <a:lnTo>
                  <a:pt x="1518490" y="1180147"/>
                </a:lnTo>
                <a:lnTo>
                  <a:pt x="1527709" y="1185545"/>
                </a:lnTo>
                <a:lnTo>
                  <a:pt x="1537245" y="1190942"/>
                </a:lnTo>
                <a:lnTo>
                  <a:pt x="1545828" y="1196022"/>
                </a:lnTo>
                <a:lnTo>
                  <a:pt x="1554410" y="1201420"/>
                </a:lnTo>
                <a:lnTo>
                  <a:pt x="1569987" y="1211897"/>
                </a:lnTo>
                <a:lnTo>
                  <a:pt x="1583020" y="1222057"/>
                </a:lnTo>
                <a:lnTo>
                  <a:pt x="1594463" y="1231265"/>
                </a:lnTo>
                <a:lnTo>
                  <a:pt x="1599231" y="1235710"/>
                </a:lnTo>
                <a:lnTo>
                  <a:pt x="1603046" y="1239837"/>
                </a:lnTo>
                <a:lnTo>
                  <a:pt x="1606543" y="1243330"/>
                </a:lnTo>
                <a:lnTo>
                  <a:pt x="1609086" y="1246822"/>
                </a:lnTo>
                <a:lnTo>
                  <a:pt x="1610993" y="1249997"/>
                </a:lnTo>
                <a:lnTo>
                  <a:pt x="1611947" y="1252220"/>
                </a:lnTo>
                <a:lnTo>
                  <a:pt x="1612582" y="1256347"/>
                </a:lnTo>
                <a:lnTo>
                  <a:pt x="1612900" y="1261427"/>
                </a:lnTo>
                <a:lnTo>
                  <a:pt x="1612900" y="1276985"/>
                </a:lnTo>
                <a:lnTo>
                  <a:pt x="1612582" y="1297305"/>
                </a:lnTo>
                <a:lnTo>
                  <a:pt x="1611311" y="1322387"/>
                </a:lnTo>
                <a:lnTo>
                  <a:pt x="1609404" y="1351280"/>
                </a:lnTo>
                <a:lnTo>
                  <a:pt x="1607178" y="1383347"/>
                </a:lnTo>
                <a:lnTo>
                  <a:pt x="1601774" y="1455102"/>
                </a:lnTo>
                <a:lnTo>
                  <a:pt x="1595099" y="1531937"/>
                </a:lnTo>
                <a:lnTo>
                  <a:pt x="1588106" y="1608772"/>
                </a:lnTo>
                <a:lnTo>
                  <a:pt x="1580159" y="1680845"/>
                </a:lnTo>
                <a:lnTo>
                  <a:pt x="1576344" y="1713230"/>
                </a:lnTo>
                <a:lnTo>
                  <a:pt x="1572847" y="1742122"/>
                </a:lnTo>
                <a:lnTo>
                  <a:pt x="1568397" y="1774825"/>
                </a:lnTo>
                <a:lnTo>
                  <a:pt x="1566172" y="1787842"/>
                </a:lnTo>
                <a:lnTo>
                  <a:pt x="1564265" y="1798955"/>
                </a:lnTo>
                <a:lnTo>
                  <a:pt x="1551232" y="1804035"/>
                </a:lnTo>
                <a:lnTo>
                  <a:pt x="1539152" y="1808162"/>
                </a:lnTo>
                <a:lnTo>
                  <a:pt x="1527073" y="1811655"/>
                </a:lnTo>
                <a:lnTo>
                  <a:pt x="1515947" y="1813877"/>
                </a:lnTo>
                <a:lnTo>
                  <a:pt x="1505775" y="1815465"/>
                </a:lnTo>
                <a:lnTo>
                  <a:pt x="1501325" y="1815782"/>
                </a:lnTo>
                <a:lnTo>
                  <a:pt x="1496874" y="1815782"/>
                </a:lnTo>
                <a:lnTo>
                  <a:pt x="1492742" y="1815782"/>
                </a:lnTo>
                <a:lnTo>
                  <a:pt x="1488609" y="1814830"/>
                </a:lnTo>
                <a:lnTo>
                  <a:pt x="1485113" y="1814195"/>
                </a:lnTo>
                <a:lnTo>
                  <a:pt x="1481934" y="1813242"/>
                </a:lnTo>
                <a:lnTo>
                  <a:pt x="1482888" y="1798955"/>
                </a:lnTo>
                <a:lnTo>
                  <a:pt x="1484159" y="1778952"/>
                </a:lnTo>
                <a:lnTo>
                  <a:pt x="1486384" y="1724025"/>
                </a:lnTo>
                <a:lnTo>
                  <a:pt x="1487338" y="1671637"/>
                </a:lnTo>
                <a:lnTo>
                  <a:pt x="1488927" y="1614487"/>
                </a:lnTo>
                <a:lnTo>
                  <a:pt x="1489881" y="1556067"/>
                </a:lnTo>
                <a:lnTo>
                  <a:pt x="1490199" y="1498600"/>
                </a:lnTo>
                <a:lnTo>
                  <a:pt x="1473033" y="1530667"/>
                </a:lnTo>
                <a:lnTo>
                  <a:pt x="1462543" y="1524952"/>
                </a:lnTo>
                <a:lnTo>
                  <a:pt x="1490199" y="1472882"/>
                </a:lnTo>
                <a:lnTo>
                  <a:pt x="1489881" y="1423035"/>
                </a:lnTo>
                <a:lnTo>
                  <a:pt x="1489245" y="1402080"/>
                </a:lnTo>
                <a:lnTo>
                  <a:pt x="1488609" y="1384300"/>
                </a:lnTo>
                <a:lnTo>
                  <a:pt x="1487974" y="1370012"/>
                </a:lnTo>
                <a:lnTo>
                  <a:pt x="1486702" y="1360170"/>
                </a:lnTo>
                <a:lnTo>
                  <a:pt x="1486066" y="1356677"/>
                </a:lnTo>
                <a:lnTo>
                  <a:pt x="1485113" y="1354455"/>
                </a:lnTo>
                <a:lnTo>
                  <a:pt x="1484477" y="1353502"/>
                </a:lnTo>
                <a:lnTo>
                  <a:pt x="1484159" y="1353502"/>
                </a:lnTo>
                <a:lnTo>
                  <a:pt x="1483841" y="1354137"/>
                </a:lnTo>
                <a:lnTo>
                  <a:pt x="1477166" y="1362392"/>
                </a:lnTo>
                <a:lnTo>
                  <a:pt x="1470808" y="1371282"/>
                </a:lnTo>
                <a:lnTo>
                  <a:pt x="1469537" y="1373505"/>
                </a:lnTo>
                <a:lnTo>
                  <a:pt x="1449192" y="1674812"/>
                </a:lnTo>
                <a:lnTo>
                  <a:pt x="1443788" y="1731962"/>
                </a:lnTo>
                <a:lnTo>
                  <a:pt x="1437431" y="1803400"/>
                </a:lnTo>
                <a:lnTo>
                  <a:pt x="1434252" y="1830705"/>
                </a:lnTo>
                <a:lnTo>
                  <a:pt x="1433934" y="1834515"/>
                </a:lnTo>
                <a:lnTo>
                  <a:pt x="1431709" y="1841817"/>
                </a:lnTo>
                <a:lnTo>
                  <a:pt x="1429166" y="1848485"/>
                </a:lnTo>
                <a:lnTo>
                  <a:pt x="1426623" y="1855152"/>
                </a:lnTo>
                <a:lnTo>
                  <a:pt x="1423126" y="1861820"/>
                </a:lnTo>
                <a:lnTo>
                  <a:pt x="1419630" y="1868805"/>
                </a:lnTo>
                <a:lnTo>
                  <a:pt x="1415815" y="1875155"/>
                </a:lnTo>
                <a:lnTo>
                  <a:pt x="1411683" y="1881822"/>
                </a:lnTo>
                <a:lnTo>
                  <a:pt x="1407232" y="1888172"/>
                </a:lnTo>
                <a:lnTo>
                  <a:pt x="1400557" y="1978660"/>
                </a:lnTo>
                <a:lnTo>
                  <a:pt x="1376398" y="2298382"/>
                </a:lnTo>
                <a:lnTo>
                  <a:pt x="1388795" y="2301557"/>
                </a:lnTo>
                <a:lnTo>
                  <a:pt x="1400875" y="2305050"/>
                </a:lnTo>
                <a:lnTo>
                  <a:pt x="1412954" y="2308225"/>
                </a:lnTo>
                <a:lnTo>
                  <a:pt x="1424080" y="2312035"/>
                </a:lnTo>
                <a:lnTo>
                  <a:pt x="1435524" y="2315845"/>
                </a:lnTo>
                <a:lnTo>
                  <a:pt x="1446014" y="2319972"/>
                </a:lnTo>
                <a:lnTo>
                  <a:pt x="1456504" y="2324100"/>
                </a:lnTo>
                <a:lnTo>
                  <a:pt x="1466358" y="2328545"/>
                </a:lnTo>
                <a:lnTo>
                  <a:pt x="1529298" y="2288857"/>
                </a:lnTo>
                <a:lnTo>
                  <a:pt x="1535656" y="2299017"/>
                </a:lnTo>
                <a:lnTo>
                  <a:pt x="1479073" y="2334895"/>
                </a:lnTo>
                <a:lnTo>
                  <a:pt x="1489881" y="2340610"/>
                </a:lnTo>
                <a:lnTo>
                  <a:pt x="1499417" y="2346325"/>
                </a:lnTo>
                <a:lnTo>
                  <a:pt x="1508954" y="2352675"/>
                </a:lnTo>
                <a:lnTo>
                  <a:pt x="1517536" y="2358707"/>
                </a:lnTo>
                <a:lnTo>
                  <a:pt x="1525483" y="2365057"/>
                </a:lnTo>
                <a:lnTo>
                  <a:pt x="1533112" y="2371725"/>
                </a:lnTo>
                <a:lnTo>
                  <a:pt x="1539788" y="2378710"/>
                </a:lnTo>
                <a:lnTo>
                  <a:pt x="1546146" y="2385695"/>
                </a:lnTo>
                <a:lnTo>
                  <a:pt x="1551867" y="2392997"/>
                </a:lnTo>
                <a:lnTo>
                  <a:pt x="1556636" y="2400300"/>
                </a:lnTo>
                <a:lnTo>
                  <a:pt x="1560768" y="2407920"/>
                </a:lnTo>
                <a:lnTo>
                  <a:pt x="1564265" y="2415857"/>
                </a:lnTo>
                <a:lnTo>
                  <a:pt x="1566808" y="2423477"/>
                </a:lnTo>
                <a:lnTo>
                  <a:pt x="1568715" y="2431732"/>
                </a:lnTo>
                <a:lnTo>
                  <a:pt x="1569987" y="2439670"/>
                </a:lnTo>
                <a:lnTo>
                  <a:pt x="1570304" y="2447925"/>
                </a:lnTo>
                <a:lnTo>
                  <a:pt x="1569987" y="2455545"/>
                </a:lnTo>
                <a:lnTo>
                  <a:pt x="1569033" y="2463165"/>
                </a:lnTo>
                <a:lnTo>
                  <a:pt x="1567126" y="2470785"/>
                </a:lnTo>
                <a:lnTo>
                  <a:pt x="1564900" y="2477770"/>
                </a:lnTo>
                <a:lnTo>
                  <a:pt x="1562040" y="2485390"/>
                </a:lnTo>
                <a:lnTo>
                  <a:pt x="1558225" y="2492057"/>
                </a:lnTo>
                <a:lnTo>
                  <a:pt x="1554093" y="2499360"/>
                </a:lnTo>
                <a:lnTo>
                  <a:pt x="1549324" y="2506027"/>
                </a:lnTo>
                <a:lnTo>
                  <a:pt x="1543920" y="2512695"/>
                </a:lnTo>
                <a:lnTo>
                  <a:pt x="1537881" y="2519362"/>
                </a:lnTo>
                <a:lnTo>
                  <a:pt x="1531523" y="2525712"/>
                </a:lnTo>
                <a:lnTo>
                  <a:pt x="1524212" y="2531745"/>
                </a:lnTo>
                <a:lnTo>
                  <a:pt x="1516901" y="2537778"/>
                </a:lnTo>
                <a:lnTo>
                  <a:pt x="1508636" y="2543810"/>
                </a:lnTo>
                <a:lnTo>
                  <a:pt x="1500053" y="2549208"/>
                </a:lnTo>
                <a:lnTo>
                  <a:pt x="1490517" y="2554923"/>
                </a:lnTo>
                <a:lnTo>
                  <a:pt x="1480980" y="2560320"/>
                </a:lnTo>
                <a:lnTo>
                  <a:pt x="1470808" y="2565083"/>
                </a:lnTo>
                <a:lnTo>
                  <a:pt x="1460318" y="2569845"/>
                </a:lnTo>
                <a:lnTo>
                  <a:pt x="1449192" y="2574608"/>
                </a:lnTo>
                <a:lnTo>
                  <a:pt x="1437749" y="2579053"/>
                </a:lnTo>
                <a:lnTo>
                  <a:pt x="1425669" y="2583180"/>
                </a:lnTo>
                <a:lnTo>
                  <a:pt x="1413272" y="2587308"/>
                </a:lnTo>
                <a:lnTo>
                  <a:pt x="1400557" y="2591118"/>
                </a:lnTo>
                <a:lnTo>
                  <a:pt x="1387206" y="2594293"/>
                </a:lnTo>
                <a:lnTo>
                  <a:pt x="1373855" y="2597785"/>
                </a:lnTo>
                <a:lnTo>
                  <a:pt x="1360186" y="2600960"/>
                </a:lnTo>
                <a:lnTo>
                  <a:pt x="1345882" y="2603500"/>
                </a:lnTo>
                <a:lnTo>
                  <a:pt x="1331259" y="2606040"/>
                </a:lnTo>
                <a:lnTo>
                  <a:pt x="1316319" y="2608263"/>
                </a:lnTo>
                <a:lnTo>
                  <a:pt x="1301061" y="2610168"/>
                </a:lnTo>
                <a:lnTo>
                  <a:pt x="1285802" y="2612073"/>
                </a:lnTo>
                <a:lnTo>
                  <a:pt x="1381166" y="2755265"/>
                </a:lnTo>
                <a:lnTo>
                  <a:pt x="1370994" y="2762250"/>
                </a:lnTo>
                <a:lnTo>
                  <a:pt x="1271816" y="2613343"/>
                </a:lnTo>
                <a:lnTo>
                  <a:pt x="1254968" y="2614613"/>
                </a:lnTo>
                <a:lnTo>
                  <a:pt x="1237167" y="2615565"/>
                </a:lnTo>
                <a:lnTo>
                  <a:pt x="1219366" y="2615883"/>
                </a:lnTo>
                <a:lnTo>
                  <a:pt x="1201246" y="2616200"/>
                </a:lnTo>
                <a:lnTo>
                  <a:pt x="1181856" y="2615883"/>
                </a:lnTo>
                <a:lnTo>
                  <a:pt x="1162465" y="2615565"/>
                </a:lnTo>
                <a:lnTo>
                  <a:pt x="1143710" y="2614295"/>
                </a:lnTo>
                <a:lnTo>
                  <a:pt x="1124955" y="2612708"/>
                </a:lnTo>
                <a:lnTo>
                  <a:pt x="1106836" y="2611120"/>
                </a:lnTo>
                <a:lnTo>
                  <a:pt x="1089035" y="2609215"/>
                </a:lnTo>
                <a:lnTo>
                  <a:pt x="1071870" y="2606358"/>
                </a:lnTo>
                <a:lnTo>
                  <a:pt x="1055022" y="2603500"/>
                </a:lnTo>
                <a:lnTo>
                  <a:pt x="1038492" y="2600008"/>
                </a:lnTo>
                <a:lnTo>
                  <a:pt x="1022598" y="2596833"/>
                </a:lnTo>
                <a:lnTo>
                  <a:pt x="1007022" y="2592705"/>
                </a:lnTo>
                <a:lnTo>
                  <a:pt x="992082" y="2588260"/>
                </a:lnTo>
                <a:lnTo>
                  <a:pt x="977777" y="2583498"/>
                </a:lnTo>
                <a:lnTo>
                  <a:pt x="963791" y="2578735"/>
                </a:lnTo>
                <a:lnTo>
                  <a:pt x="950757" y="2573338"/>
                </a:lnTo>
                <a:lnTo>
                  <a:pt x="937724" y="2568258"/>
                </a:lnTo>
                <a:lnTo>
                  <a:pt x="925645" y="2562225"/>
                </a:lnTo>
                <a:lnTo>
                  <a:pt x="914519" y="2556193"/>
                </a:lnTo>
                <a:lnTo>
                  <a:pt x="903711" y="2550160"/>
                </a:lnTo>
                <a:lnTo>
                  <a:pt x="893857" y="2543175"/>
                </a:lnTo>
                <a:lnTo>
                  <a:pt x="884321" y="2536508"/>
                </a:lnTo>
                <a:lnTo>
                  <a:pt x="875738" y="2529523"/>
                </a:lnTo>
                <a:lnTo>
                  <a:pt x="867473" y="2522220"/>
                </a:lnTo>
                <a:lnTo>
                  <a:pt x="860162" y="2514600"/>
                </a:lnTo>
                <a:lnTo>
                  <a:pt x="853804" y="2506662"/>
                </a:lnTo>
                <a:lnTo>
                  <a:pt x="848400" y="2499042"/>
                </a:lnTo>
                <a:lnTo>
                  <a:pt x="843632" y="2491105"/>
                </a:lnTo>
                <a:lnTo>
                  <a:pt x="839500" y="2482850"/>
                </a:lnTo>
                <a:lnTo>
                  <a:pt x="836639" y="2473960"/>
                </a:lnTo>
                <a:lnTo>
                  <a:pt x="834414" y="2465387"/>
                </a:lnTo>
                <a:lnTo>
                  <a:pt x="833460" y="2461260"/>
                </a:lnTo>
                <a:lnTo>
                  <a:pt x="832824" y="2456815"/>
                </a:lnTo>
                <a:lnTo>
                  <a:pt x="832506" y="2452370"/>
                </a:lnTo>
                <a:lnTo>
                  <a:pt x="832506" y="2447925"/>
                </a:lnTo>
                <a:lnTo>
                  <a:pt x="832824" y="2440305"/>
                </a:lnTo>
                <a:lnTo>
                  <a:pt x="833460" y="2432685"/>
                </a:lnTo>
                <a:lnTo>
                  <a:pt x="835367" y="2425700"/>
                </a:lnTo>
                <a:lnTo>
                  <a:pt x="837592" y="2418397"/>
                </a:lnTo>
                <a:lnTo>
                  <a:pt x="840453" y="2411412"/>
                </a:lnTo>
                <a:lnTo>
                  <a:pt x="844268" y="2404110"/>
                </a:lnTo>
                <a:lnTo>
                  <a:pt x="847765" y="2397442"/>
                </a:lnTo>
                <a:lnTo>
                  <a:pt x="852851" y="2390775"/>
                </a:lnTo>
                <a:lnTo>
                  <a:pt x="857937" y="2384107"/>
                </a:lnTo>
                <a:lnTo>
                  <a:pt x="863659" y="2377757"/>
                </a:lnTo>
                <a:lnTo>
                  <a:pt x="870016" y="2371407"/>
                </a:lnTo>
                <a:lnTo>
                  <a:pt x="877009" y="2365375"/>
                </a:lnTo>
                <a:lnTo>
                  <a:pt x="884321" y="2359342"/>
                </a:lnTo>
                <a:lnTo>
                  <a:pt x="892268" y="2353945"/>
                </a:lnTo>
                <a:lnTo>
                  <a:pt x="900533" y="2348230"/>
                </a:lnTo>
                <a:lnTo>
                  <a:pt x="909115" y="2342515"/>
                </a:lnTo>
                <a:lnTo>
                  <a:pt x="921513" y="2335847"/>
                </a:lnTo>
                <a:lnTo>
                  <a:pt x="934546" y="2329497"/>
                </a:lnTo>
                <a:lnTo>
                  <a:pt x="947897" y="2323465"/>
                </a:lnTo>
                <a:lnTo>
                  <a:pt x="962201" y="2317750"/>
                </a:lnTo>
                <a:lnTo>
                  <a:pt x="957751" y="2310765"/>
                </a:lnTo>
                <a:lnTo>
                  <a:pt x="915791" y="2248217"/>
                </a:lnTo>
                <a:lnTo>
                  <a:pt x="925645" y="2241232"/>
                </a:lnTo>
                <a:lnTo>
                  <a:pt x="969194" y="2306002"/>
                </a:lnTo>
                <a:lnTo>
                  <a:pt x="974281" y="2313622"/>
                </a:lnTo>
                <a:lnTo>
                  <a:pt x="984453" y="2310130"/>
                </a:lnTo>
                <a:lnTo>
                  <a:pt x="994625" y="2306637"/>
                </a:lnTo>
                <a:lnTo>
                  <a:pt x="1005115" y="2303780"/>
                </a:lnTo>
                <a:lnTo>
                  <a:pt x="1016241" y="2300922"/>
                </a:lnTo>
                <a:lnTo>
                  <a:pt x="1035949" y="2296160"/>
                </a:lnTo>
                <a:lnTo>
                  <a:pt x="1004797" y="1881505"/>
                </a:lnTo>
                <a:lnTo>
                  <a:pt x="998439" y="1871980"/>
                </a:lnTo>
                <a:lnTo>
                  <a:pt x="992718" y="1862455"/>
                </a:lnTo>
                <a:lnTo>
                  <a:pt x="988903" y="1856105"/>
                </a:lnTo>
                <a:lnTo>
                  <a:pt x="985724" y="1849120"/>
                </a:lnTo>
                <a:lnTo>
                  <a:pt x="982545" y="1842135"/>
                </a:lnTo>
                <a:lnTo>
                  <a:pt x="980002" y="1835150"/>
                </a:lnTo>
                <a:lnTo>
                  <a:pt x="979685" y="1830705"/>
                </a:lnTo>
                <a:lnTo>
                  <a:pt x="976506" y="1798955"/>
                </a:lnTo>
                <a:lnTo>
                  <a:pt x="968559" y="1715452"/>
                </a:lnTo>
                <a:lnTo>
                  <a:pt x="963791" y="1658620"/>
                </a:lnTo>
                <a:lnTo>
                  <a:pt x="958704" y="1594485"/>
                </a:lnTo>
                <a:lnTo>
                  <a:pt x="943128" y="1365567"/>
                </a:lnTo>
                <a:lnTo>
                  <a:pt x="939950" y="1363027"/>
                </a:lnTo>
                <a:lnTo>
                  <a:pt x="937089" y="1360487"/>
                </a:lnTo>
                <a:lnTo>
                  <a:pt x="930731" y="1354137"/>
                </a:lnTo>
                <a:lnTo>
                  <a:pt x="930413" y="1353502"/>
                </a:lnTo>
                <a:lnTo>
                  <a:pt x="930095" y="1354137"/>
                </a:lnTo>
                <a:lnTo>
                  <a:pt x="929460" y="1355725"/>
                </a:lnTo>
                <a:lnTo>
                  <a:pt x="928824" y="1358900"/>
                </a:lnTo>
                <a:lnTo>
                  <a:pt x="928506" y="1363345"/>
                </a:lnTo>
                <a:lnTo>
                  <a:pt x="928188" y="1376997"/>
                </a:lnTo>
                <a:lnTo>
                  <a:pt x="928188" y="1395095"/>
                </a:lnTo>
                <a:lnTo>
                  <a:pt x="928506" y="1417320"/>
                </a:lnTo>
                <a:lnTo>
                  <a:pt x="928824" y="1442720"/>
                </a:lnTo>
                <a:lnTo>
                  <a:pt x="930731" y="1502092"/>
                </a:lnTo>
                <a:lnTo>
                  <a:pt x="933274" y="1568450"/>
                </a:lnTo>
                <a:lnTo>
                  <a:pt x="936453" y="1636077"/>
                </a:lnTo>
                <a:lnTo>
                  <a:pt x="939632" y="1699895"/>
                </a:lnTo>
                <a:lnTo>
                  <a:pt x="942811" y="1755140"/>
                </a:lnTo>
                <a:lnTo>
                  <a:pt x="945036" y="1791652"/>
                </a:lnTo>
                <a:lnTo>
                  <a:pt x="946943" y="1815465"/>
                </a:lnTo>
                <a:lnTo>
                  <a:pt x="938996" y="1815782"/>
                </a:lnTo>
                <a:lnTo>
                  <a:pt x="929142" y="1815782"/>
                </a:lnTo>
                <a:lnTo>
                  <a:pt x="918016" y="1815782"/>
                </a:lnTo>
                <a:lnTo>
                  <a:pt x="904983" y="1814512"/>
                </a:lnTo>
                <a:lnTo>
                  <a:pt x="898625" y="1813877"/>
                </a:lnTo>
                <a:lnTo>
                  <a:pt x="891950" y="1812607"/>
                </a:lnTo>
                <a:lnTo>
                  <a:pt x="884639" y="1811337"/>
                </a:lnTo>
                <a:lnTo>
                  <a:pt x="877963" y="1809115"/>
                </a:lnTo>
                <a:lnTo>
                  <a:pt x="870970" y="1806575"/>
                </a:lnTo>
                <a:lnTo>
                  <a:pt x="863659" y="1804035"/>
                </a:lnTo>
                <a:lnTo>
                  <a:pt x="856983" y="1800542"/>
                </a:lnTo>
                <a:lnTo>
                  <a:pt x="849990" y="1797050"/>
                </a:lnTo>
                <a:lnTo>
                  <a:pt x="847765" y="1783397"/>
                </a:lnTo>
                <a:lnTo>
                  <a:pt x="845222" y="1766887"/>
                </a:lnTo>
                <a:lnTo>
                  <a:pt x="842996" y="1747520"/>
                </a:lnTo>
                <a:lnTo>
                  <a:pt x="840453" y="1725930"/>
                </a:lnTo>
                <a:lnTo>
                  <a:pt x="837592" y="1697672"/>
                </a:lnTo>
                <a:lnTo>
                  <a:pt x="834732" y="1666875"/>
                </a:lnTo>
                <a:lnTo>
                  <a:pt x="829010" y="1599565"/>
                </a:lnTo>
                <a:lnTo>
                  <a:pt x="824242" y="1529080"/>
                </a:lnTo>
                <a:lnTo>
                  <a:pt x="820109" y="1460182"/>
                </a:lnTo>
                <a:lnTo>
                  <a:pt x="816612" y="1395730"/>
                </a:lnTo>
                <a:lnTo>
                  <a:pt x="815659" y="1367155"/>
                </a:lnTo>
                <a:lnTo>
                  <a:pt x="814705" y="1341120"/>
                </a:lnTo>
                <a:lnTo>
                  <a:pt x="814387" y="1318895"/>
                </a:lnTo>
                <a:lnTo>
                  <a:pt x="814387" y="1300480"/>
                </a:lnTo>
                <a:lnTo>
                  <a:pt x="814705" y="1286827"/>
                </a:lnTo>
                <a:lnTo>
                  <a:pt x="815023" y="1281747"/>
                </a:lnTo>
                <a:lnTo>
                  <a:pt x="815659" y="1277937"/>
                </a:lnTo>
                <a:lnTo>
                  <a:pt x="816295" y="1270635"/>
                </a:lnTo>
                <a:lnTo>
                  <a:pt x="818202" y="1263332"/>
                </a:lnTo>
                <a:lnTo>
                  <a:pt x="820427" y="1256347"/>
                </a:lnTo>
                <a:lnTo>
                  <a:pt x="823288" y="1249362"/>
                </a:lnTo>
                <a:lnTo>
                  <a:pt x="827102" y="1242695"/>
                </a:lnTo>
                <a:lnTo>
                  <a:pt x="831553" y="1236345"/>
                </a:lnTo>
                <a:lnTo>
                  <a:pt x="836957" y="1229995"/>
                </a:lnTo>
                <a:lnTo>
                  <a:pt x="842679" y="1223962"/>
                </a:lnTo>
                <a:lnTo>
                  <a:pt x="849036" y="1218247"/>
                </a:lnTo>
                <a:lnTo>
                  <a:pt x="856029" y="1212532"/>
                </a:lnTo>
                <a:lnTo>
                  <a:pt x="863659" y="1207452"/>
                </a:lnTo>
                <a:lnTo>
                  <a:pt x="871606" y="1202055"/>
                </a:lnTo>
                <a:lnTo>
                  <a:pt x="879870" y="1197292"/>
                </a:lnTo>
                <a:lnTo>
                  <a:pt x="888771" y="1192847"/>
                </a:lnTo>
                <a:lnTo>
                  <a:pt x="897990" y="1188085"/>
                </a:lnTo>
                <a:lnTo>
                  <a:pt x="907844" y="1183640"/>
                </a:lnTo>
                <a:lnTo>
                  <a:pt x="917380" y="1179512"/>
                </a:lnTo>
                <a:lnTo>
                  <a:pt x="928188" y="1175385"/>
                </a:lnTo>
                <a:lnTo>
                  <a:pt x="938360" y="1171575"/>
                </a:lnTo>
                <a:lnTo>
                  <a:pt x="949168" y="1168400"/>
                </a:lnTo>
                <a:lnTo>
                  <a:pt x="971420" y="1161415"/>
                </a:lnTo>
                <a:lnTo>
                  <a:pt x="993989" y="1155382"/>
                </a:lnTo>
                <a:lnTo>
                  <a:pt x="1016876" y="1150302"/>
                </a:lnTo>
                <a:lnTo>
                  <a:pt x="1040399" y="1145540"/>
                </a:lnTo>
                <a:lnTo>
                  <a:pt x="1063287" y="1141412"/>
                </a:lnTo>
                <a:lnTo>
                  <a:pt x="1085856" y="1138237"/>
                </a:lnTo>
                <a:lnTo>
                  <a:pt x="1090942" y="1137920"/>
                </a:lnTo>
                <a:lnTo>
                  <a:pt x="1096346" y="1138237"/>
                </a:lnTo>
                <a:lnTo>
                  <a:pt x="1169776" y="1409700"/>
                </a:lnTo>
                <a:lnTo>
                  <a:pt x="1171366" y="1398587"/>
                </a:lnTo>
                <a:lnTo>
                  <a:pt x="1196796" y="1212532"/>
                </a:lnTo>
                <a:lnTo>
                  <a:pt x="1189803" y="1194117"/>
                </a:lnTo>
                <a:lnTo>
                  <a:pt x="1203472" y="1169670"/>
                </a:lnTo>
                <a:lnTo>
                  <a:pt x="1235895" y="1169670"/>
                </a:lnTo>
                <a:lnTo>
                  <a:pt x="1249246" y="1194117"/>
                </a:lnTo>
                <a:lnTo>
                  <a:pt x="1242889" y="1216025"/>
                </a:lnTo>
                <a:lnTo>
                  <a:pt x="1265776" y="1412557"/>
                </a:lnTo>
                <a:lnTo>
                  <a:pt x="1325855" y="1146810"/>
                </a:lnTo>
                <a:lnTo>
                  <a:pt x="1332849" y="1143317"/>
                </a:lnTo>
                <a:lnTo>
                  <a:pt x="1337935" y="1141095"/>
                </a:lnTo>
                <a:lnTo>
                  <a:pt x="1341113" y="1139190"/>
                </a:lnTo>
                <a:lnTo>
                  <a:pt x="1341749" y="1138555"/>
                </a:lnTo>
                <a:lnTo>
                  <a:pt x="1341749" y="1138237"/>
                </a:lnTo>
                <a:lnTo>
                  <a:pt x="1352557" y="1136967"/>
                </a:lnTo>
                <a:lnTo>
                  <a:pt x="1364001" y="1136650"/>
                </a:lnTo>
                <a:close/>
                <a:moveTo>
                  <a:pt x="276860" y="1112205"/>
                </a:moveTo>
                <a:lnTo>
                  <a:pt x="257810" y="1112523"/>
                </a:lnTo>
                <a:lnTo>
                  <a:pt x="239395" y="1114113"/>
                </a:lnTo>
                <a:lnTo>
                  <a:pt x="236537" y="1138913"/>
                </a:lnTo>
                <a:lnTo>
                  <a:pt x="176212" y="1139866"/>
                </a:lnTo>
                <a:lnTo>
                  <a:pt x="175260" y="1124923"/>
                </a:lnTo>
                <a:lnTo>
                  <a:pt x="166687" y="1127784"/>
                </a:lnTo>
                <a:lnTo>
                  <a:pt x="158432" y="1130328"/>
                </a:lnTo>
                <a:lnTo>
                  <a:pt x="151130" y="1132872"/>
                </a:lnTo>
                <a:lnTo>
                  <a:pt x="143827" y="1136051"/>
                </a:lnTo>
                <a:lnTo>
                  <a:pt x="137160" y="1138913"/>
                </a:lnTo>
                <a:lnTo>
                  <a:pt x="130810" y="1142410"/>
                </a:lnTo>
                <a:lnTo>
                  <a:pt x="125095" y="1145271"/>
                </a:lnTo>
                <a:lnTo>
                  <a:pt x="119697" y="1148769"/>
                </a:lnTo>
                <a:lnTo>
                  <a:pt x="115252" y="1152584"/>
                </a:lnTo>
                <a:lnTo>
                  <a:pt x="111125" y="1155763"/>
                </a:lnTo>
                <a:lnTo>
                  <a:pt x="107315" y="1159261"/>
                </a:lnTo>
                <a:lnTo>
                  <a:pt x="104457" y="1163076"/>
                </a:lnTo>
                <a:lnTo>
                  <a:pt x="102235" y="1166891"/>
                </a:lnTo>
                <a:lnTo>
                  <a:pt x="100647" y="1170071"/>
                </a:lnTo>
                <a:lnTo>
                  <a:pt x="99377" y="1173886"/>
                </a:lnTo>
                <a:lnTo>
                  <a:pt x="99060" y="1177384"/>
                </a:lnTo>
                <a:lnTo>
                  <a:pt x="99377" y="1180245"/>
                </a:lnTo>
                <a:lnTo>
                  <a:pt x="100330" y="1183425"/>
                </a:lnTo>
                <a:lnTo>
                  <a:pt x="101282" y="1186286"/>
                </a:lnTo>
                <a:lnTo>
                  <a:pt x="102870" y="1189148"/>
                </a:lnTo>
                <a:lnTo>
                  <a:pt x="104775" y="1192009"/>
                </a:lnTo>
                <a:lnTo>
                  <a:pt x="106997" y="1195188"/>
                </a:lnTo>
                <a:lnTo>
                  <a:pt x="109537" y="1197732"/>
                </a:lnTo>
                <a:lnTo>
                  <a:pt x="112712" y="1200593"/>
                </a:lnTo>
                <a:lnTo>
                  <a:pt x="116205" y="1203455"/>
                </a:lnTo>
                <a:lnTo>
                  <a:pt x="119697" y="1206316"/>
                </a:lnTo>
                <a:lnTo>
                  <a:pt x="124460" y="1208860"/>
                </a:lnTo>
                <a:lnTo>
                  <a:pt x="128905" y="1211721"/>
                </a:lnTo>
                <a:lnTo>
                  <a:pt x="138747" y="1216809"/>
                </a:lnTo>
                <a:lnTo>
                  <a:pt x="149860" y="1221896"/>
                </a:lnTo>
                <a:lnTo>
                  <a:pt x="162242" y="1226347"/>
                </a:lnTo>
                <a:lnTo>
                  <a:pt x="175895" y="1230162"/>
                </a:lnTo>
                <a:lnTo>
                  <a:pt x="190500" y="1233977"/>
                </a:lnTo>
                <a:lnTo>
                  <a:pt x="206375" y="1236839"/>
                </a:lnTo>
                <a:lnTo>
                  <a:pt x="222885" y="1239383"/>
                </a:lnTo>
                <a:lnTo>
                  <a:pt x="240030" y="1241290"/>
                </a:lnTo>
                <a:lnTo>
                  <a:pt x="258127" y="1242562"/>
                </a:lnTo>
                <a:lnTo>
                  <a:pt x="276860" y="1242880"/>
                </a:lnTo>
                <a:lnTo>
                  <a:pt x="295910" y="1242562"/>
                </a:lnTo>
                <a:lnTo>
                  <a:pt x="313690" y="1241290"/>
                </a:lnTo>
                <a:lnTo>
                  <a:pt x="331153" y="1239383"/>
                </a:lnTo>
                <a:lnTo>
                  <a:pt x="347663" y="1236839"/>
                </a:lnTo>
                <a:lnTo>
                  <a:pt x="363220" y="1233977"/>
                </a:lnTo>
                <a:lnTo>
                  <a:pt x="377825" y="1230162"/>
                </a:lnTo>
                <a:lnTo>
                  <a:pt x="391160" y="1226347"/>
                </a:lnTo>
                <a:lnTo>
                  <a:pt x="403860" y="1221896"/>
                </a:lnTo>
                <a:lnTo>
                  <a:pt x="414973" y="1216809"/>
                </a:lnTo>
                <a:lnTo>
                  <a:pt x="425133" y="1211721"/>
                </a:lnTo>
                <a:lnTo>
                  <a:pt x="429578" y="1208860"/>
                </a:lnTo>
                <a:lnTo>
                  <a:pt x="433705" y="1206316"/>
                </a:lnTo>
                <a:lnTo>
                  <a:pt x="437515" y="1203455"/>
                </a:lnTo>
                <a:lnTo>
                  <a:pt x="441008" y="1200593"/>
                </a:lnTo>
                <a:lnTo>
                  <a:pt x="444183" y="1197732"/>
                </a:lnTo>
                <a:lnTo>
                  <a:pt x="447040" y="1195188"/>
                </a:lnTo>
                <a:lnTo>
                  <a:pt x="449263" y="1192009"/>
                </a:lnTo>
                <a:lnTo>
                  <a:pt x="451168" y="1189148"/>
                </a:lnTo>
                <a:lnTo>
                  <a:pt x="452438" y="1186286"/>
                </a:lnTo>
                <a:lnTo>
                  <a:pt x="453708" y="1183425"/>
                </a:lnTo>
                <a:lnTo>
                  <a:pt x="454343" y="1180245"/>
                </a:lnTo>
                <a:lnTo>
                  <a:pt x="454343" y="1177384"/>
                </a:lnTo>
                <a:lnTo>
                  <a:pt x="454025" y="1173568"/>
                </a:lnTo>
                <a:lnTo>
                  <a:pt x="453073" y="1169435"/>
                </a:lnTo>
                <a:lnTo>
                  <a:pt x="450850" y="1165620"/>
                </a:lnTo>
                <a:lnTo>
                  <a:pt x="447993" y="1161486"/>
                </a:lnTo>
                <a:lnTo>
                  <a:pt x="444183" y="1157671"/>
                </a:lnTo>
                <a:lnTo>
                  <a:pt x="440055" y="1153538"/>
                </a:lnTo>
                <a:lnTo>
                  <a:pt x="435293" y="1149723"/>
                </a:lnTo>
                <a:lnTo>
                  <a:pt x="429578" y="1146225"/>
                </a:lnTo>
                <a:lnTo>
                  <a:pt x="423228" y="1142728"/>
                </a:lnTo>
                <a:lnTo>
                  <a:pt x="416560" y="1138913"/>
                </a:lnTo>
                <a:lnTo>
                  <a:pt x="408940" y="1135415"/>
                </a:lnTo>
                <a:lnTo>
                  <a:pt x="400685" y="1132554"/>
                </a:lnTo>
                <a:lnTo>
                  <a:pt x="392113" y="1129692"/>
                </a:lnTo>
                <a:lnTo>
                  <a:pt x="382905" y="1126513"/>
                </a:lnTo>
                <a:lnTo>
                  <a:pt x="373380" y="1123969"/>
                </a:lnTo>
                <a:lnTo>
                  <a:pt x="363220" y="1121744"/>
                </a:lnTo>
                <a:lnTo>
                  <a:pt x="361633" y="1139866"/>
                </a:lnTo>
                <a:lnTo>
                  <a:pt x="304165" y="1139866"/>
                </a:lnTo>
                <a:lnTo>
                  <a:pt x="300673" y="1113477"/>
                </a:lnTo>
                <a:lnTo>
                  <a:pt x="288925" y="1112523"/>
                </a:lnTo>
                <a:lnTo>
                  <a:pt x="276860" y="1112205"/>
                </a:lnTo>
                <a:close/>
                <a:moveTo>
                  <a:pt x="1696009" y="1087438"/>
                </a:moveTo>
                <a:lnTo>
                  <a:pt x="1706562" y="1093141"/>
                </a:lnTo>
                <a:lnTo>
                  <a:pt x="1628215" y="1238251"/>
                </a:lnTo>
                <a:lnTo>
                  <a:pt x="1617662" y="1232865"/>
                </a:lnTo>
                <a:lnTo>
                  <a:pt x="1696009" y="1087438"/>
                </a:lnTo>
                <a:close/>
                <a:moveTo>
                  <a:pt x="2290762" y="1082675"/>
                </a:moveTo>
                <a:lnTo>
                  <a:pt x="2349183" y="1093734"/>
                </a:lnTo>
                <a:lnTo>
                  <a:pt x="2351088" y="1094049"/>
                </a:lnTo>
                <a:lnTo>
                  <a:pt x="2352993" y="1095313"/>
                </a:lnTo>
                <a:lnTo>
                  <a:pt x="2354580" y="1096893"/>
                </a:lnTo>
                <a:lnTo>
                  <a:pt x="2356168" y="1098473"/>
                </a:lnTo>
                <a:lnTo>
                  <a:pt x="2357438" y="1101001"/>
                </a:lnTo>
                <a:lnTo>
                  <a:pt x="2358708" y="1103528"/>
                </a:lnTo>
                <a:lnTo>
                  <a:pt x="2360613" y="1109848"/>
                </a:lnTo>
                <a:lnTo>
                  <a:pt x="2362200" y="1116483"/>
                </a:lnTo>
                <a:lnTo>
                  <a:pt x="2363470" y="1124066"/>
                </a:lnTo>
                <a:lnTo>
                  <a:pt x="2365058" y="1138600"/>
                </a:lnTo>
                <a:lnTo>
                  <a:pt x="2365375" y="1141760"/>
                </a:lnTo>
                <a:lnTo>
                  <a:pt x="2365058" y="1143971"/>
                </a:lnTo>
                <a:lnTo>
                  <a:pt x="2364740" y="1144919"/>
                </a:lnTo>
                <a:lnTo>
                  <a:pt x="2363470" y="1145867"/>
                </a:lnTo>
                <a:lnTo>
                  <a:pt x="2362835" y="1145235"/>
                </a:lnTo>
                <a:lnTo>
                  <a:pt x="2361248" y="1144603"/>
                </a:lnTo>
                <a:lnTo>
                  <a:pt x="2359660" y="1143655"/>
                </a:lnTo>
                <a:lnTo>
                  <a:pt x="2358708" y="1142076"/>
                </a:lnTo>
                <a:lnTo>
                  <a:pt x="2355533" y="1137968"/>
                </a:lnTo>
                <a:lnTo>
                  <a:pt x="2352993" y="1133545"/>
                </a:lnTo>
                <a:lnTo>
                  <a:pt x="2351088" y="1128489"/>
                </a:lnTo>
                <a:lnTo>
                  <a:pt x="2350453" y="1126593"/>
                </a:lnTo>
                <a:lnTo>
                  <a:pt x="2350453" y="1124698"/>
                </a:lnTo>
                <a:lnTo>
                  <a:pt x="2350135" y="1121854"/>
                </a:lnTo>
                <a:lnTo>
                  <a:pt x="2349183" y="1119958"/>
                </a:lnTo>
                <a:lnTo>
                  <a:pt x="2347913" y="1118694"/>
                </a:lnTo>
                <a:lnTo>
                  <a:pt x="2346960" y="1118378"/>
                </a:lnTo>
                <a:lnTo>
                  <a:pt x="2346643" y="1118378"/>
                </a:lnTo>
                <a:lnTo>
                  <a:pt x="2346008" y="1118378"/>
                </a:lnTo>
                <a:lnTo>
                  <a:pt x="2345055" y="1119326"/>
                </a:lnTo>
                <a:lnTo>
                  <a:pt x="2344420" y="1119958"/>
                </a:lnTo>
                <a:lnTo>
                  <a:pt x="2343785" y="1120906"/>
                </a:lnTo>
                <a:lnTo>
                  <a:pt x="2342833" y="1124066"/>
                </a:lnTo>
                <a:lnTo>
                  <a:pt x="2342515" y="1128173"/>
                </a:lnTo>
                <a:lnTo>
                  <a:pt x="2342198" y="1132597"/>
                </a:lnTo>
                <a:lnTo>
                  <a:pt x="2341245" y="1136704"/>
                </a:lnTo>
                <a:lnTo>
                  <a:pt x="2340293" y="1140180"/>
                </a:lnTo>
                <a:lnTo>
                  <a:pt x="2339023" y="1141760"/>
                </a:lnTo>
                <a:lnTo>
                  <a:pt x="2338070" y="1143023"/>
                </a:lnTo>
                <a:lnTo>
                  <a:pt x="2336800" y="1144287"/>
                </a:lnTo>
                <a:lnTo>
                  <a:pt x="2335530" y="1145235"/>
                </a:lnTo>
                <a:lnTo>
                  <a:pt x="2333625" y="1146183"/>
                </a:lnTo>
                <a:lnTo>
                  <a:pt x="2331720" y="1146815"/>
                </a:lnTo>
                <a:lnTo>
                  <a:pt x="2329815" y="1147131"/>
                </a:lnTo>
                <a:lnTo>
                  <a:pt x="2326957" y="1147763"/>
                </a:lnTo>
                <a:lnTo>
                  <a:pt x="2321877" y="1147763"/>
                </a:lnTo>
                <a:lnTo>
                  <a:pt x="2319655" y="1147131"/>
                </a:lnTo>
                <a:lnTo>
                  <a:pt x="2317432" y="1146499"/>
                </a:lnTo>
                <a:lnTo>
                  <a:pt x="2315210" y="1145235"/>
                </a:lnTo>
                <a:lnTo>
                  <a:pt x="2313305" y="1144287"/>
                </a:lnTo>
                <a:lnTo>
                  <a:pt x="2311400" y="1142392"/>
                </a:lnTo>
                <a:lnTo>
                  <a:pt x="2309495" y="1140812"/>
                </a:lnTo>
                <a:lnTo>
                  <a:pt x="2306002" y="1136388"/>
                </a:lnTo>
                <a:lnTo>
                  <a:pt x="2303145" y="1131649"/>
                </a:lnTo>
                <a:lnTo>
                  <a:pt x="2300922" y="1125962"/>
                </a:lnTo>
                <a:lnTo>
                  <a:pt x="2298382" y="1120274"/>
                </a:lnTo>
                <a:lnTo>
                  <a:pt x="2296795" y="1114271"/>
                </a:lnTo>
                <a:lnTo>
                  <a:pt x="2295207" y="1108268"/>
                </a:lnTo>
                <a:lnTo>
                  <a:pt x="2293620" y="1102580"/>
                </a:lnTo>
                <a:lnTo>
                  <a:pt x="2291715" y="1092470"/>
                </a:lnTo>
                <a:lnTo>
                  <a:pt x="2291080" y="1085519"/>
                </a:lnTo>
                <a:lnTo>
                  <a:pt x="2290762" y="1082675"/>
                </a:lnTo>
                <a:close/>
                <a:moveTo>
                  <a:pt x="2847975" y="1081088"/>
                </a:moveTo>
                <a:lnTo>
                  <a:pt x="2847658" y="1083616"/>
                </a:lnTo>
                <a:lnTo>
                  <a:pt x="2846705" y="1090883"/>
                </a:lnTo>
                <a:lnTo>
                  <a:pt x="2844800" y="1100993"/>
                </a:lnTo>
                <a:lnTo>
                  <a:pt x="2843530" y="1106997"/>
                </a:lnTo>
                <a:lnTo>
                  <a:pt x="2842260" y="1113000"/>
                </a:lnTo>
                <a:lnTo>
                  <a:pt x="2840355" y="1119003"/>
                </a:lnTo>
                <a:lnTo>
                  <a:pt x="2838133" y="1124375"/>
                </a:lnTo>
                <a:lnTo>
                  <a:pt x="2835275" y="1130062"/>
                </a:lnTo>
                <a:lnTo>
                  <a:pt x="2832735" y="1134801"/>
                </a:lnTo>
                <a:lnTo>
                  <a:pt x="2829243" y="1139225"/>
                </a:lnTo>
                <a:lnTo>
                  <a:pt x="2827338" y="1140805"/>
                </a:lnTo>
                <a:lnTo>
                  <a:pt x="2825433" y="1142384"/>
                </a:lnTo>
                <a:lnTo>
                  <a:pt x="2823845" y="1143964"/>
                </a:lnTo>
                <a:lnTo>
                  <a:pt x="2821305" y="1144596"/>
                </a:lnTo>
                <a:lnTo>
                  <a:pt x="2819083" y="1145544"/>
                </a:lnTo>
                <a:lnTo>
                  <a:pt x="2816860" y="1145860"/>
                </a:lnTo>
                <a:lnTo>
                  <a:pt x="2811145" y="1146176"/>
                </a:lnTo>
                <a:lnTo>
                  <a:pt x="2808922" y="1145860"/>
                </a:lnTo>
                <a:lnTo>
                  <a:pt x="2807017" y="1145544"/>
                </a:lnTo>
                <a:lnTo>
                  <a:pt x="2804795" y="1144596"/>
                </a:lnTo>
                <a:lnTo>
                  <a:pt x="2803525" y="1143964"/>
                </a:lnTo>
                <a:lnTo>
                  <a:pt x="2801937" y="1142700"/>
                </a:lnTo>
                <a:lnTo>
                  <a:pt x="2800667" y="1141752"/>
                </a:lnTo>
                <a:lnTo>
                  <a:pt x="2799715" y="1140173"/>
                </a:lnTo>
                <a:lnTo>
                  <a:pt x="2798445" y="1138593"/>
                </a:lnTo>
                <a:lnTo>
                  <a:pt x="2796857" y="1135433"/>
                </a:lnTo>
                <a:lnTo>
                  <a:pt x="2796222" y="1131326"/>
                </a:lnTo>
                <a:lnTo>
                  <a:pt x="2796222" y="1126586"/>
                </a:lnTo>
                <a:lnTo>
                  <a:pt x="2795905" y="1122163"/>
                </a:lnTo>
                <a:lnTo>
                  <a:pt x="2794635" y="1119319"/>
                </a:lnTo>
                <a:lnTo>
                  <a:pt x="2794317" y="1118371"/>
                </a:lnTo>
                <a:lnTo>
                  <a:pt x="2793682" y="1117423"/>
                </a:lnTo>
                <a:lnTo>
                  <a:pt x="2792730" y="1117107"/>
                </a:lnTo>
                <a:lnTo>
                  <a:pt x="2792095" y="1117107"/>
                </a:lnTo>
                <a:lnTo>
                  <a:pt x="2791460" y="1117107"/>
                </a:lnTo>
                <a:lnTo>
                  <a:pt x="2790507" y="1117107"/>
                </a:lnTo>
                <a:lnTo>
                  <a:pt x="2789555" y="1118371"/>
                </a:lnTo>
                <a:lnTo>
                  <a:pt x="2788602" y="1120267"/>
                </a:lnTo>
                <a:lnTo>
                  <a:pt x="2788285" y="1123427"/>
                </a:lnTo>
                <a:lnTo>
                  <a:pt x="2787967" y="1125322"/>
                </a:lnTo>
                <a:lnTo>
                  <a:pt x="2787650" y="1127218"/>
                </a:lnTo>
                <a:lnTo>
                  <a:pt x="2785745" y="1131642"/>
                </a:lnTo>
                <a:lnTo>
                  <a:pt x="2783205" y="1136381"/>
                </a:lnTo>
                <a:lnTo>
                  <a:pt x="2780030" y="1140489"/>
                </a:lnTo>
                <a:lnTo>
                  <a:pt x="2778442" y="1142068"/>
                </a:lnTo>
                <a:lnTo>
                  <a:pt x="2777490" y="1143332"/>
                </a:lnTo>
                <a:lnTo>
                  <a:pt x="2775902" y="1143964"/>
                </a:lnTo>
                <a:lnTo>
                  <a:pt x="2774950" y="1143964"/>
                </a:lnTo>
                <a:lnTo>
                  <a:pt x="2773997" y="1143648"/>
                </a:lnTo>
                <a:lnTo>
                  <a:pt x="2773680" y="1142384"/>
                </a:lnTo>
                <a:lnTo>
                  <a:pt x="2773362" y="1140173"/>
                </a:lnTo>
                <a:lnTo>
                  <a:pt x="2773362" y="1137329"/>
                </a:lnTo>
                <a:lnTo>
                  <a:pt x="2775267" y="1122479"/>
                </a:lnTo>
                <a:lnTo>
                  <a:pt x="2776220" y="1115212"/>
                </a:lnTo>
                <a:lnTo>
                  <a:pt x="2777807" y="1108261"/>
                </a:lnTo>
                <a:lnTo>
                  <a:pt x="2780030" y="1101941"/>
                </a:lnTo>
                <a:lnTo>
                  <a:pt x="2781300" y="1099414"/>
                </a:lnTo>
                <a:lnTo>
                  <a:pt x="2782252" y="1097202"/>
                </a:lnTo>
                <a:lnTo>
                  <a:pt x="2783840" y="1095306"/>
                </a:lnTo>
                <a:lnTo>
                  <a:pt x="2785427" y="1093410"/>
                </a:lnTo>
                <a:lnTo>
                  <a:pt x="2787332" y="1092778"/>
                </a:lnTo>
                <a:lnTo>
                  <a:pt x="2789237" y="1092147"/>
                </a:lnTo>
                <a:lnTo>
                  <a:pt x="2847975" y="1081088"/>
                </a:lnTo>
                <a:close/>
                <a:moveTo>
                  <a:pt x="2154535" y="1031875"/>
                </a:moveTo>
                <a:lnTo>
                  <a:pt x="2276475" y="1148694"/>
                </a:lnTo>
                <a:lnTo>
                  <a:pt x="2268240" y="1157288"/>
                </a:lnTo>
                <a:lnTo>
                  <a:pt x="2146300" y="1040469"/>
                </a:lnTo>
                <a:lnTo>
                  <a:pt x="2154535" y="1031875"/>
                </a:lnTo>
                <a:close/>
                <a:moveTo>
                  <a:pt x="951225" y="992188"/>
                </a:moveTo>
                <a:lnTo>
                  <a:pt x="954087" y="1004130"/>
                </a:lnTo>
                <a:lnTo>
                  <a:pt x="747081" y="1054101"/>
                </a:lnTo>
                <a:lnTo>
                  <a:pt x="744537" y="1042158"/>
                </a:lnTo>
                <a:lnTo>
                  <a:pt x="951225" y="992188"/>
                </a:lnTo>
                <a:close/>
                <a:moveTo>
                  <a:pt x="263208" y="913173"/>
                </a:moveTo>
                <a:lnTo>
                  <a:pt x="242887" y="1082955"/>
                </a:lnTo>
                <a:lnTo>
                  <a:pt x="259715" y="1082001"/>
                </a:lnTo>
                <a:lnTo>
                  <a:pt x="276860" y="1081683"/>
                </a:lnTo>
                <a:lnTo>
                  <a:pt x="296863" y="1082001"/>
                </a:lnTo>
                <a:lnTo>
                  <a:pt x="275590" y="913173"/>
                </a:lnTo>
                <a:lnTo>
                  <a:pt x="271780" y="913491"/>
                </a:lnTo>
                <a:lnTo>
                  <a:pt x="267970" y="913491"/>
                </a:lnTo>
                <a:lnTo>
                  <a:pt x="265748" y="913491"/>
                </a:lnTo>
                <a:lnTo>
                  <a:pt x="263208" y="913173"/>
                </a:lnTo>
                <a:close/>
                <a:moveTo>
                  <a:pt x="1967124" y="852488"/>
                </a:moveTo>
                <a:lnTo>
                  <a:pt x="2032000" y="915353"/>
                </a:lnTo>
                <a:lnTo>
                  <a:pt x="2023538" y="923926"/>
                </a:lnTo>
                <a:lnTo>
                  <a:pt x="1958975" y="861378"/>
                </a:lnTo>
                <a:lnTo>
                  <a:pt x="1967124" y="852488"/>
                </a:lnTo>
                <a:close/>
                <a:moveTo>
                  <a:pt x="71437" y="820738"/>
                </a:moveTo>
                <a:lnTo>
                  <a:pt x="113846" y="828515"/>
                </a:lnTo>
                <a:lnTo>
                  <a:pt x="115452" y="828826"/>
                </a:lnTo>
                <a:lnTo>
                  <a:pt x="116737" y="829759"/>
                </a:lnTo>
                <a:lnTo>
                  <a:pt x="117701" y="830692"/>
                </a:lnTo>
                <a:lnTo>
                  <a:pt x="118986" y="832247"/>
                </a:lnTo>
                <a:lnTo>
                  <a:pt x="120914" y="835669"/>
                </a:lnTo>
                <a:lnTo>
                  <a:pt x="121878" y="840024"/>
                </a:lnTo>
                <a:lnTo>
                  <a:pt x="123163" y="844690"/>
                </a:lnTo>
                <a:lnTo>
                  <a:pt x="124127" y="850289"/>
                </a:lnTo>
                <a:lnTo>
                  <a:pt x="125412" y="860555"/>
                </a:lnTo>
                <a:lnTo>
                  <a:pt x="125412" y="862732"/>
                </a:lnTo>
                <a:lnTo>
                  <a:pt x="125412" y="863976"/>
                </a:lnTo>
                <a:lnTo>
                  <a:pt x="125090" y="864909"/>
                </a:lnTo>
                <a:lnTo>
                  <a:pt x="124127" y="865532"/>
                </a:lnTo>
                <a:lnTo>
                  <a:pt x="123484" y="865532"/>
                </a:lnTo>
                <a:lnTo>
                  <a:pt x="122842" y="864598"/>
                </a:lnTo>
                <a:lnTo>
                  <a:pt x="120271" y="862732"/>
                </a:lnTo>
                <a:lnTo>
                  <a:pt x="118344" y="859932"/>
                </a:lnTo>
                <a:lnTo>
                  <a:pt x="116737" y="856511"/>
                </a:lnTo>
                <a:lnTo>
                  <a:pt x="115131" y="853089"/>
                </a:lnTo>
                <a:lnTo>
                  <a:pt x="114810" y="850600"/>
                </a:lnTo>
                <a:lnTo>
                  <a:pt x="114167" y="848423"/>
                </a:lnTo>
                <a:lnTo>
                  <a:pt x="113846" y="846868"/>
                </a:lnTo>
                <a:lnTo>
                  <a:pt x="112882" y="846245"/>
                </a:lnTo>
                <a:lnTo>
                  <a:pt x="111597" y="846245"/>
                </a:lnTo>
                <a:lnTo>
                  <a:pt x="110954" y="846556"/>
                </a:lnTo>
                <a:lnTo>
                  <a:pt x="109669" y="847801"/>
                </a:lnTo>
                <a:lnTo>
                  <a:pt x="109348" y="849978"/>
                </a:lnTo>
                <a:lnTo>
                  <a:pt x="109026" y="852778"/>
                </a:lnTo>
                <a:lnTo>
                  <a:pt x="108705" y="856200"/>
                </a:lnTo>
                <a:lnTo>
                  <a:pt x="108384" y="858999"/>
                </a:lnTo>
                <a:lnTo>
                  <a:pt x="107099" y="861799"/>
                </a:lnTo>
                <a:lnTo>
                  <a:pt x="105492" y="863665"/>
                </a:lnTo>
                <a:lnTo>
                  <a:pt x="103565" y="864909"/>
                </a:lnTo>
                <a:lnTo>
                  <a:pt x="100994" y="866154"/>
                </a:lnTo>
                <a:lnTo>
                  <a:pt x="98103" y="866776"/>
                </a:lnTo>
                <a:lnTo>
                  <a:pt x="93926" y="866465"/>
                </a:lnTo>
                <a:lnTo>
                  <a:pt x="92320" y="866465"/>
                </a:lnTo>
                <a:lnTo>
                  <a:pt x="90392" y="865843"/>
                </a:lnTo>
                <a:lnTo>
                  <a:pt x="87822" y="864287"/>
                </a:lnTo>
                <a:lnTo>
                  <a:pt x="84931" y="861799"/>
                </a:lnTo>
                <a:lnTo>
                  <a:pt x="82360" y="858688"/>
                </a:lnTo>
                <a:lnTo>
                  <a:pt x="80433" y="855577"/>
                </a:lnTo>
                <a:lnTo>
                  <a:pt x="78505" y="851534"/>
                </a:lnTo>
                <a:lnTo>
                  <a:pt x="76899" y="847490"/>
                </a:lnTo>
                <a:lnTo>
                  <a:pt x="75613" y="843446"/>
                </a:lnTo>
                <a:lnTo>
                  <a:pt x="73686" y="834736"/>
                </a:lnTo>
                <a:lnTo>
                  <a:pt x="72079" y="827892"/>
                </a:lnTo>
                <a:lnTo>
                  <a:pt x="71437" y="820738"/>
                </a:lnTo>
                <a:close/>
                <a:moveTo>
                  <a:pt x="471487" y="819150"/>
                </a:moveTo>
                <a:lnTo>
                  <a:pt x="470534" y="826277"/>
                </a:lnTo>
                <a:lnTo>
                  <a:pt x="468947" y="833729"/>
                </a:lnTo>
                <a:lnTo>
                  <a:pt x="467042" y="842152"/>
                </a:lnTo>
                <a:lnTo>
                  <a:pt x="465772" y="846688"/>
                </a:lnTo>
                <a:lnTo>
                  <a:pt x="464184" y="850900"/>
                </a:lnTo>
                <a:lnTo>
                  <a:pt x="462279" y="854788"/>
                </a:lnTo>
                <a:lnTo>
                  <a:pt x="460374" y="858675"/>
                </a:lnTo>
                <a:lnTo>
                  <a:pt x="457834" y="861591"/>
                </a:lnTo>
                <a:lnTo>
                  <a:pt x="455294" y="864507"/>
                </a:lnTo>
                <a:lnTo>
                  <a:pt x="452119" y="865803"/>
                </a:lnTo>
                <a:lnTo>
                  <a:pt x="450532" y="866451"/>
                </a:lnTo>
                <a:lnTo>
                  <a:pt x="449262" y="866775"/>
                </a:lnTo>
                <a:lnTo>
                  <a:pt x="445134" y="866775"/>
                </a:lnTo>
                <a:lnTo>
                  <a:pt x="441959" y="866451"/>
                </a:lnTo>
                <a:lnTo>
                  <a:pt x="439419" y="865155"/>
                </a:lnTo>
                <a:lnTo>
                  <a:pt x="437514" y="863535"/>
                </a:lnTo>
                <a:lnTo>
                  <a:pt x="435927" y="861267"/>
                </a:lnTo>
                <a:lnTo>
                  <a:pt x="434974" y="858999"/>
                </a:lnTo>
                <a:lnTo>
                  <a:pt x="434022" y="856084"/>
                </a:lnTo>
                <a:lnTo>
                  <a:pt x="434022" y="852520"/>
                </a:lnTo>
                <a:lnTo>
                  <a:pt x="433704" y="849280"/>
                </a:lnTo>
                <a:lnTo>
                  <a:pt x="433387" y="847012"/>
                </a:lnTo>
                <a:lnTo>
                  <a:pt x="432117" y="846040"/>
                </a:lnTo>
                <a:lnTo>
                  <a:pt x="431482" y="845068"/>
                </a:lnTo>
                <a:lnTo>
                  <a:pt x="430212" y="845716"/>
                </a:lnTo>
                <a:lnTo>
                  <a:pt x="429259" y="846364"/>
                </a:lnTo>
                <a:lnTo>
                  <a:pt x="428942" y="847984"/>
                </a:lnTo>
                <a:lnTo>
                  <a:pt x="428624" y="850252"/>
                </a:lnTo>
                <a:lnTo>
                  <a:pt x="427989" y="852844"/>
                </a:lnTo>
                <a:lnTo>
                  <a:pt x="426719" y="856408"/>
                </a:lnTo>
                <a:lnTo>
                  <a:pt x="424814" y="859647"/>
                </a:lnTo>
                <a:lnTo>
                  <a:pt x="422592" y="862563"/>
                </a:lnTo>
                <a:lnTo>
                  <a:pt x="420687" y="864831"/>
                </a:lnTo>
                <a:lnTo>
                  <a:pt x="419734" y="865155"/>
                </a:lnTo>
                <a:lnTo>
                  <a:pt x="419099" y="865479"/>
                </a:lnTo>
                <a:lnTo>
                  <a:pt x="418464" y="865155"/>
                </a:lnTo>
                <a:lnTo>
                  <a:pt x="417829" y="863859"/>
                </a:lnTo>
                <a:lnTo>
                  <a:pt x="417512" y="862563"/>
                </a:lnTo>
                <a:lnTo>
                  <a:pt x="417829" y="860619"/>
                </a:lnTo>
                <a:lnTo>
                  <a:pt x="419099" y="849280"/>
                </a:lnTo>
                <a:lnTo>
                  <a:pt x="419734" y="844096"/>
                </a:lnTo>
                <a:lnTo>
                  <a:pt x="421004" y="838913"/>
                </a:lnTo>
                <a:lnTo>
                  <a:pt x="422592" y="834377"/>
                </a:lnTo>
                <a:lnTo>
                  <a:pt x="424179" y="830489"/>
                </a:lnTo>
                <a:lnTo>
                  <a:pt x="425449" y="829193"/>
                </a:lnTo>
                <a:lnTo>
                  <a:pt x="426719" y="828221"/>
                </a:lnTo>
                <a:lnTo>
                  <a:pt x="427672" y="827573"/>
                </a:lnTo>
                <a:lnTo>
                  <a:pt x="429259" y="827249"/>
                </a:lnTo>
                <a:lnTo>
                  <a:pt x="471487" y="819150"/>
                </a:lnTo>
                <a:close/>
                <a:moveTo>
                  <a:pt x="1825625" y="773113"/>
                </a:moveTo>
                <a:lnTo>
                  <a:pt x="1867021" y="773113"/>
                </a:lnTo>
                <a:lnTo>
                  <a:pt x="1873657" y="778074"/>
                </a:lnTo>
                <a:lnTo>
                  <a:pt x="1879660" y="782704"/>
                </a:lnTo>
                <a:lnTo>
                  <a:pt x="1885664" y="787996"/>
                </a:lnTo>
                <a:lnTo>
                  <a:pt x="1888192" y="790972"/>
                </a:lnTo>
                <a:lnTo>
                  <a:pt x="1890404" y="793618"/>
                </a:lnTo>
                <a:lnTo>
                  <a:pt x="1891668" y="796264"/>
                </a:lnTo>
                <a:lnTo>
                  <a:pt x="1891984" y="797587"/>
                </a:lnTo>
                <a:lnTo>
                  <a:pt x="1892300" y="798579"/>
                </a:lnTo>
                <a:lnTo>
                  <a:pt x="1891984" y="799902"/>
                </a:lnTo>
                <a:lnTo>
                  <a:pt x="1891668" y="801225"/>
                </a:lnTo>
                <a:lnTo>
                  <a:pt x="1891036" y="801886"/>
                </a:lnTo>
                <a:lnTo>
                  <a:pt x="1889772" y="802548"/>
                </a:lnTo>
                <a:lnTo>
                  <a:pt x="1888192" y="803540"/>
                </a:lnTo>
                <a:lnTo>
                  <a:pt x="1886296" y="804201"/>
                </a:lnTo>
                <a:lnTo>
                  <a:pt x="1881556" y="804863"/>
                </a:lnTo>
                <a:lnTo>
                  <a:pt x="1875237" y="804863"/>
                </a:lnTo>
                <a:lnTo>
                  <a:pt x="1869233" y="804201"/>
                </a:lnTo>
                <a:lnTo>
                  <a:pt x="1863861" y="802878"/>
                </a:lnTo>
                <a:lnTo>
                  <a:pt x="1859121" y="801556"/>
                </a:lnTo>
                <a:lnTo>
                  <a:pt x="1854697" y="799240"/>
                </a:lnTo>
                <a:lnTo>
                  <a:pt x="1849957" y="796595"/>
                </a:lnTo>
                <a:lnTo>
                  <a:pt x="1846481" y="793949"/>
                </a:lnTo>
                <a:lnTo>
                  <a:pt x="1842373" y="790972"/>
                </a:lnTo>
                <a:lnTo>
                  <a:pt x="1840477" y="789649"/>
                </a:lnTo>
                <a:lnTo>
                  <a:pt x="1839213" y="789319"/>
                </a:lnTo>
                <a:lnTo>
                  <a:pt x="1838581" y="789319"/>
                </a:lnTo>
                <a:lnTo>
                  <a:pt x="1838265" y="789649"/>
                </a:lnTo>
                <a:lnTo>
                  <a:pt x="1837317" y="790972"/>
                </a:lnTo>
                <a:lnTo>
                  <a:pt x="1837317" y="791303"/>
                </a:lnTo>
                <a:lnTo>
                  <a:pt x="1836685" y="791303"/>
                </a:lnTo>
                <a:lnTo>
                  <a:pt x="1832261" y="791303"/>
                </a:lnTo>
                <a:lnTo>
                  <a:pt x="1829417" y="790972"/>
                </a:lnTo>
                <a:lnTo>
                  <a:pt x="1827521" y="790642"/>
                </a:lnTo>
                <a:lnTo>
                  <a:pt x="1826573" y="782704"/>
                </a:lnTo>
                <a:lnTo>
                  <a:pt x="1826257" y="778074"/>
                </a:lnTo>
                <a:lnTo>
                  <a:pt x="1826573" y="775759"/>
                </a:lnTo>
                <a:lnTo>
                  <a:pt x="1826573" y="774767"/>
                </a:lnTo>
                <a:lnTo>
                  <a:pt x="1825625" y="773113"/>
                </a:lnTo>
                <a:close/>
                <a:moveTo>
                  <a:pt x="1722120" y="773113"/>
                </a:moveTo>
                <a:lnTo>
                  <a:pt x="1763712" y="773113"/>
                </a:lnTo>
                <a:lnTo>
                  <a:pt x="1762760" y="774767"/>
                </a:lnTo>
                <a:lnTo>
                  <a:pt x="1763077" y="775759"/>
                </a:lnTo>
                <a:lnTo>
                  <a:pt x="1763077" y="778074"/>
                </a:lnTo>
                <a:lnTo>
                  <a:pt x="1762760" y="782704"/>
                </a:lnTo>
                <a:lnTo>
                  <a:pt x="1761807" y="790642"/>
                </a:lnTo>
                <a:lnTo>
                  <a:pt x="1759902" y="790972"/>
                </a:lnTo>
                <a:lnTo>
                  <a:pt x="1757680" y="791303"/>
                </a:lnTo>
                <a:lnTo>
                  <a:pt x="1752600" y="791303"/>
                </a:lnTo>
                <a:lnTo>
                  <a:pt x="1752282" y="791303"/>
                </a:lnTo>
                <a:lnTo>
                  <a:pt x="1751965" y="790972"/>
                </a:lnTo>
                <a:lnTo>
                  <a:pt x="1751330" y="789649"/>
                </a:lnTo>
                <a:lnTo>
                  <a:pt x="1750695" y="789319"/>
                </a:lnTo>
                <a:lnTo>
                  <a:pt x="1750060" y="789319"/>
                </a:lnTo>
                <a:lnTo>
                  <a:pt x="1748790" y="789649"/>
                </a:lnTo>
                <a:lnTo>
                  <a:pt x="1747202" y="790972"/>
                </a:lnTo>
                <a:lnTo>
                  <a:pt x="1743392" y="793949"/>
                </a:lnTo>
                <a:lnTo>
                  <a:pt x="1739265" y="796595"/>
                </a:lnTo>
                <a:lnTo>
                  <a:pt x="1734502" y="799240"/>
                </a:lnTo>
                <a:lnTo>
                  <a:pt x="1730057" y="801556"/>
                </a:lnTo>
                <a:lnTo>
                  <a:pt x="1725295" y="802878"/>
                </a:lnTo>
                <a:lnTo>
                  <a:pt x="1719897" y="804201"/>
                </a:lnTo>
                <a:lnTo>
                  <a:pt x="1713865" y="804863"/>
                </a:lnTo>
                <a:lnTo>
                  <a:pt x="1707515" y="804863"/>
                </a:lnTo>
                <a:lnTo>
                  <a:pt x="1702752" y="804201"/>
                </a:lnTo>
                <a:lnTo>
                  <a:pt x="1700847" y="803540"/>
                </a:lnTo>
                <a:lnTo>
                  <a:pt x="1699260" y="802548"/>
                </a:lnTo>
                <a:lnTo>
                  <a:pt x="1698307" y="801886"/>
                </a:lnTo>
                <a:lnTo>
                  <a:pt x="1697355" y="801225"/>
                </a:lnTo>
                <a:lnTo>
                  <a:pt x="1697037" y="799902"/>
                </a:lnTo>
                <a:lnTo>
                  <a:pt x="1697037" y="798579"/>
                </a:lnTo>
                <a:lnTo>
                  <a:pt x="1697037" y="797587"/>
                </a:lnTo>
                <a:lnTo>
                  <a:pt x="1697355" y="796264"/>
                </a:lnTo>
                <a:lnTo>
                  <a:pt x="1698625" y="793618"/>
                </a:lnTo>
                <a:lnTo>
                  <a:pt x="1700847" y="790972"/>
                </a:lnTo>
                <a:lnTo>
                  <a:pt x="1703387" y="787996"/>
                </a:lnTo>
                <a:lnTo>
                  <a:pt x="1709420" y="782704"/>
                </a:lnTo>
                <a:lnTo>
                  <a:pt x="1715452" y="778074"/>
                </a:lnTo>
                <a:lnTo>
                  <a:pt x="1722120" y="773113"/>
                </a:lnTo>
                <a:close/>
                <a:moveTo>
                  <a:pt x="1800322" y="754463"/>
                </a:moveTo>
                <a:lnTo>
                  <a:pt x="1784168" y="754780"/>
                </a:lnTo>
                <a:lnTo>
                  <a:pt x="1768964" y="756049"/>
                </a:lnTo>
                <a:lnTo>
                  <a:pt x="1767697" y="764936"/>
                </a:lnTo>
                <a:lnTo>
                  <a:pt x="1720500" y="765888"/>
                </a:lnTo>
                <a:lnTo>
                  <a:pt x="1720183" y="764618"/>
                </a:lnTo>
                <a:lnTo>
                  <a:pt x="1713215" y="766522"/>
                </a:lnTo>
                <a:lnTo>
                  <a:pt x="1706880" y="768744"/>
                </a:lnTo>
                <a:lnTo>
                  <a:pt x="1700861" y="770966"/>
                </a:lnTo>
                <a:lnTo>
                  <a:pt x="1695476" y="773187"/>
                </a:lnTo>
                <a:lnTo>
                  <a:pt x="1690092" y="776043"/>
                </a:lnTo>
                <a:lnTo>
                  <a:pt x="1685340" y="778265"/>
                </a:lnTo>
                <a:lnTo>
                  <a:pt x="1680589" y="780804"/>
                </a:lnTo>
                <a:lnTo>
                  <a:pt x="1676471" y="783343"/>
                </a:lnTo>
                <a:lnTo>
                  <a:pt x="1673304" y="786199"/>
                </a:lnTo>
                <a:lnTo>
                  <a:pt x="1670136" y="789055"/>
                </a:lnTo>
                <a:lnTo>
                  <a:pt x="1667602" y="791594"/>
                </a:lnTo>
                <a:lnTo>
                  <a:pt x="1665385" y="794451"/>
                </a:lnTo>
                <a:lnTo>
                  <a:pt x="1663484" y="796989"/>
                </a:lnTo>
                <a:lnTo>
                  <a:pt x="1662217" y="799528"/>
                </a:lnTo>
                <a:lnTo>
                  <a:pt x="1661584" y="802067"/>
                </a:lnTo>
                <a:lnTo>
                  <a:pt x="1661267" y="804924"/>
                </a:lnTo>
                <a:lnTo>
                  <a:pt x="1661584" y="806828"/>
                </a:lnTo>
                <a:lnTo>
                  <a:pt x="1661900" y="808732"/>
                </a:lnTo>
                <a:lnTo>
                  <a:pt x="1662534" y="810954"/>
                </a:lnTo>
                <a:lnTo>
                  <a:pt x="1663801" y="813175"/>
                </a:lnTo>
                <a:lnTo>
                  <a:pt x="1665068" y="815079"/>
                </a:lnTo>
                <a:lnTo>
                  <a:pt x="1666969" y="817301"/>
                </a:lnTo>
                <a:lnTo>
                  <a:pt x="1671086" y="821427"/>
                </a:lnTo>
                <a:lnTo>
                  <a:pt x="1676154" y="825870"/>
                </a:lnTo>
                <a:lnTo>
                  <a:pt x="1682490" y="829995"/>
                </a:lnTo>
                <a:lnTo>
                  <a:pt x="1690092" y="833804"/>
                </a:lnTo>
                <a:lnTo>
                  <a:pt x="1698644" y="837930"/>
                </a:lnTo>
                <a:lnTo>
                  <a:pt x="1708147" y="841421"/>
                </a:lnTo>
                <a:lnTo>
                  <a:pt x="1718600" y="844594"/>
                </a:lnTo>
                <a:lnTo>
                  <a:pt x="1729686" y="847768"/>
                </a:lnTo>
                <a:lnTo>
                  <a:pt x="1742356" y="849989"/>
                </a:lnTo>
                <a:lnTo>
                  <a:pt x="1755660" y="852211"/>
                </a:lnTo>
                <a:lnTo>
                  <a:pt x="1769597" y="853798"/>
                </a:lnTo>
                <a:lnTo>
                  <a:pt x="1784485" y="854750"/>
                </a:lnTo>
                <a:lnTo>
                  <a:pt x="1800322" y="854750"/>
                </a:lnTo>
                <a:lnTo>
                  <a:pt x="1816477" y="854750"/>
                </a:lnTo>
                <a:lnTo>
                  <a:pt x="1831048" y="853798"/>
                </a:lnTo>
                <a:lnTo>
                  <a:pt x="1845302" y="852211"/>
                </a:lnTo>
                <a:lnTo>
                  <a:pt x="1858605" y="849989"/>
                </a:lnTo>
                <a:lnTo>
                  <a:pt x="1870959" y="847768"/>
                </a:lnTo>
                <a:lnTo>
                  <a:pt x="1882362" y="844594"/>
                </a:lnTo>
                <a:lnTo>
                  <a:pt x="1893132" y="841421"/>
                </a:lnTo>
                <a:lnTo>
                  <a:pt x="1902318" y="837930"/>
                </a:lnTo>
                <a:lnTo>
                  <a:pt x="1910870" y="833804"/>
                </a:lnTo>
                <a:lnTo>
                  <a:pt x="1918472" y="829995"/>
                </a:lnTo>
                <a:lnTo>
                  <a:pt x="1924807" y="825870"/>
                </a:lnTo>
                <a:lnTo>
                  <a:pt x="1930192" y="821427"/>
                </a:lnTo>
                <a:lnTo>
                  <a:pt x="1934310" y="817301"/>
                </a:lnTo>
                <a:lnTo>
                  <a:pt x="1935894" y="815079"/>
                </a:lnTo>
                <a:lnTo>
                  <a:pt x="1937161" y="813175"/>
                </a:lnTo>
                <a:lnTo>
                  <a:pt x="1938428" y="810954"/>
                </a:lnTo>
                <a:lnTo>
                  <a:pt x="1939061" y="808732"/>
                </a:lnTo>
                <a:lnTo>
                  <a:pt x="1939378" y="806828"/>
                </a:lnTo>
                <a:lnTo>
                  <a:pt x="1939378" y="804924"/>
                </a:lnTo>
                <a:lnTo>
                  <a:pt x="1939378" y="801750"/>
                </a:lnTo>
                <a:lnTo>
                  <a:pt x="1938428" y="799211"/>
                </a:lnTo>
                <a:lnTo>
                  <a:pt x="1936844" y="796037"/>
                </a:lnTo>
                <a:lnTo>
                  <a:pt x="1934627" y="793181"/>
                </a:lnTo>
                <a:lnTo>
                  <a:pt x="1932093" y="790325"/>
                </a:lnTo>
                <a:lnTo>
                  <a:pt x="1928925" y="787151"/>
                </a:lnTo>
                <a:lnTo>
                  <a:pt x="1924807" y="784295"/>
                </a:lnTo>
                <a:lnTo>
                  <a:pt x="1920689" y="781121"/>
                </a:lnTo>
                <a:lnTo>
                  <a:pt x="1915938" y="778265"/>
                </a:lnTo>
                <a:lnTo>
                  <a:pt x="1910236" y="775409"/>
                </a:lnTo>
                <a:lnTo>
                  <a:pt x="1904218" y="772870"/>
                </a:lnTo>
                <a:lnTo>
                  <a:pt x="1897883" y="770331"/>
                </a:lnTo>
                <a:lnTo>
                  <a:pt x="1890914" y="767475"/>
                </a:lnTo>
                <a:lnTo>
                  <a:pt x="1883629" y="765253"/>
                </a:lnTo>
                <a:lnTo>
                  <a:pt x="1875710" y="763349"/>
                </a:lnTo>
                <a:lnTo>
                  <a:pt x="1867158" y="761127"/>
                </a:lnTo>
                <a:lnTo>
                  <a:pt x="1867158" y="765888"/>
                </a:lnTo>
                <a:lnTo>
                  <a:pt x="1821228" y="765888"/>
                </a:lnTo>
                <a:lnTo>
                  <a:pt x="1820278" y="755097"/>
                </a:lnTo>
                <a:lnTo>
                  <a:pt x="1810459" y="754780"/>
                </a:lnTo>
                <a:lnTo>
                  <a:pt x="1800322" y="754463"/>
                </a:lnTo>
                <a:close/>
                <a:moveTo>
                  <a:pt x="2034836" y="711200"/>
                </a:moveTo>
                <a:lnTo>
                  <a:pt x="2039938" y="721912"/>
                </a:lnTo>
                <a:lnTo>
                  <a:pt x="1973603" y="752475"/>
                </a:lnTo>
                <a:lnTo>
                  <a:pt x="1968500" y="741762"/>
                </a:lnTo>
                <a:lnTo>
                  <a:pt x="2034836" y="711200"/>
                </a:lnTo>
                <a:close/>
                <a:moveTo>
                  <a:pt x="1625600" y="692150"/>
                </a:moveTo>
                <a:lnTo>
                  <a:pt x="1697038" y="735585"/>
                </a:lnTo>
                <a:lnTo>
                  <a:pt x="1690688" y="746125"/>
                </a:lnTo>
                <a:lnTo>
                  <a:pt x="1619250" y="702689"/>
                </a:lnTo>
                <a:lnTo>
                  <a:pt x="1625600" y="692150"/>
                </a:lnTo>
                <a:close/>
                <a:moveTo>
                  <a:pt x="1231408" y="690563"/>
                </a:moveTo>
                <a:lnTo>
                  <a:pt x="1244414" y="691513"/>
                </a:lnTo>
                <a:lnTo>
                  <a:pt x="1256468" y="692463"/>
                </a:lnTo>
                <a:lnTo>
                  <a:pt x="1267888" y="694046"/>
                </a:lnTo>
                <a:lnTo>
                  <a:pt x="1279308" y="696262"/>
                </a:lnTo>
                <a:lnTo>
                  <a:pt x="1289776" y="698795"/>
                </a:lnTo>
                <a:lnTo>
                  <a:pt x="1299927" y="702277"/>
                </a:lnTo>
                <a:lnTo>
                  <a:pt x="1309761" y="705760"/>
                </a:lnTo>
                <a:lnTo>
                  <a:pt x="1318643" y="708926"/>
                </a:lnTo>
                <a:lnTo>
                  <a:pt x="1327208" y="713042"/>
                </a:lnTo>
                <a:lnTo>
                  <a:pt x="1335773" y="716841"/>
                </a:lnTo>
                <a:lnTo>
                  <a:pt x="1343069" y="720957"/>
                </a:lnTo>
                <a:lnTo>
                  <a:pt x="1350047" y="725073"/>
                </a:lnTo>
                <a:lnTo>
                  <a:pt x="1356392" y="729189"/>
                </a:lnTo>
                <a:lnTo>
                  <a:pt x="1367494" y="737104"/>
                </a:lnTo>
                <a:lnTo>
                  <a:pt x="1376059" y="744386"/>
                </a:lnTo>
                <a:lnTo>
                  <a:pt x="1382721" y="749769"/>
                </a:lnTo>
                <a:lnTo>
                  <a:pt x="1387479" y="754834"/>
                </a:lnTo>
                <a:lnTo>
                  <a:pt x="1385893" y="758634"/>
                </a:lnTo>
                <a:lnTo>
                  <a:pt x="1383672" y="762750"/>
                </a:lnTo>
                <a:lnTo>
                  <a:pt x="1380183" y="768132"/>
                </a:lnTo>
                <a:lnTo>
                  <a:pt x="1376694" y="774147"/>
                </a:lnTo>
                <a:lnTo>
                  <a:pt x="1371301" y="780796"/>
                </a:lnTo>
                <a:lnTo>
                  <a:pt x="1365274" y="787445"/>
                </a:lnTo>
                <a:lnTo>
                  <a:pt x="1361784" y="790928"/>
                </a:lnTo>
                <a:lnTo>
                  <a:pt x="1358295" y="793777"/>
                </a:lnTo>
                <a:lnTo>
                  <a:pt x="1354488" y="796627"/>
                </a:lnTo>
                <a:lnTo>
                  <a:pt x="1350047" y="799793"/>
                </a:lnTo>
                <a:lnTo>
                  <a:pt x="1345924" y="802326"/>
                </a:lnTo>
                <a:lnTo>
                  <a:pt x="1340848" y="804542"/>
                </a:lnTo>
                <a:lnTo>
                  <a:pt x="1336090" y="806758"/>
                </a:lnTo>
                <a:lnTo>
                  <a:pt x="1330380" y="808658"/>
                </a:lnTo>
                <a:lnTo>
                  <a:pt x="1324987" y="809924"/>
                </a:lnTo>
                <a:lnTo>
                  <a:pt x="1318960" y="810874"/>
                </a:lnTo>
                <a:lnTo>
                  <a:pt x="1312616" y="811507"/>
                </a:lnTo>
                <a:lnTo>
                  <a:pt x="1306271" y="811507"/>
                </a:lnTo>
                <a:lnTo>
                  <a:pt x="1299610" y="810557"/>
                </a:lnTo>
                <a:lnTo>
                  <a:pt x="1292948" y="809608"/>
                </a:lnTo>
                <a:lnTo>
                  <a:pt x="1285335" y="807708"/>
                </a:lnTo>
                <a:lnTo>
                  <a:pt x="1277405" y="805492"/>
                </a:lnTo>
                <a:lnTo>
                  <a:pt x="1269474" y="802009"/>
                </a:lnTo>
                <a:lnTo>
                  <a:pt x="1261227" y="798210"/>
                </a:lnTo>
                <a:lnTo>
                  <a:pt x="1251710" y="793777"/>
                </a:lnTo>
                <a:lnTo>
                  <a:pt x="1242194" y="789345"/>
                </a:lnTo>
                <a:lnTo>
                  <a:pt x="1281529" y="808341"/>
                </a:lnTo>
                <a:lnTo>
                  <a:pt x="1300244" y="816890"/>
                </a:lnTo>
                <a:lnTo>
                  <a:pt x="1309444" y="820689"/>
                </a:lnTo>
                <a:lnTo>
                  <a:pt x="1318009" y="823855"/>
                </a:lnTo>
                <a:lnTo>
                  <a:pt x="1326256" y="826388"/>
                </a:lnTo>
                <a:lnTo>
                  <a:pt x="1334187" y="828287"/>
                </a:lnTo>
                <a:lnTo>
                  <a:pt x="1341483" y="829870"/>
                </a:lnTo>
                <a:lnTo>
                  <a:pt x="1348779" y="830187"/>
                </a:lnTo>
                <a:lnTo>
                  <a:pt x="1352268" y="830187"/>
                </a:lnTo>
                <a:lnTo>
                  <a:pt x="1355440" y="829870"/>
                </a:lnTo>
                <a:lnTo>
                  <a:pt x="1358929" y="828921"/>
                </a:lnTo>
                <a:lnTo>
                  <a:pt x="1361784" y="828287"/>
                </a:lnTo>
                <a:lnTo>
                  <a:pt x="1364957" y="827021"/>
                </a:lnTo>
                <a:lnTo>
                  <a:pt x="1367494" y="826071"/>
                </a:lnTo>
                <a:lnTo>
                  <a:pt x="1370032" y="824488"/>
                </a:lnTo>
                <a:lnTo>
                  <a:pt x="1372887" y="822272"/>
                </a:lnTo>
                <a:lnTo>
                  <a:pt x="1373521" y="829554"/>
                </a:lnTo>
                <a:lnTo>
                  <a:pt x="1374473" y="835886"/>
                </a:lnTo>
                <a:lnTo>
                  <a:pt x="1374790" y="848234"/>
                </a:lnTo>
                <a:lnTo>
                  <a:pt x="1374790" y="860265"/>
                </a:lnTo>
                <a:lnTo>
                  <a:pt x="1373839" y="871346"/>
                </a:lnTo>
                <a:lnTo>
                  <a:pt x="1376059" y="869130"/>
                </a:lnTo>
                <a:lnTo>
                  <a:pt x="1377328" y="868813"/>
                </a:lnTo>
                <a:lnTo>
                  <a:pt x="1377962" y="868497"/>
                </a:lnTo>
                <a:lnTo>
                  <a:pt x="1379549" y="868813"/>
                </a:lnTo>
                <a:lnTo>
                  <a:pt x="1381135" y="869446"/>
                </a:lnTo>
                <a:lnTo>
                  <a:pt x="1382721" y="871030"/>
                </a:lnTo>
                <a:lnTo>
                  <a:pt x="1383672" y="872929"/>
                </a:lnTo>
                <a:lnTo>
                  <a:pt x="1384941" y="875462"/>
                </a:lnTo>
                <a:lnTo>
                  <a:pt x="1385893" y="878628"/>
                </a:lnTo>
                <a:lnTo>
                  <a:pt x="1388113" y="885277"/>
                </a:lnTo>
                <a:lnTo>
                  <a:pt x="1390017" y="893825"/>
                </a:lnTo>
                <a:lnTo>
                  <a:pt x="1391286" y="903640"/>
                </a:lnTo>
                <a:lnTo>
                  <a:pt x="1391920" y="914405"/>
                </a:lnTo>
                <a:lnTo>
                  <a:pt x="1392237" y="926119"/>
                </a:lnTo>
                <a:lnTo>
                  <a:pt x="1391920" y="937834"/>
                </a:lnTo>
                <a:lnTo>
                  <a:pt x="1391286" y="948599"/>
                </a:lnTo>
                <a:lnTo>
                  <a:pt x="1390017" y="958413"/>
                </a:lnTo>
                <a:lnTo>
                  <a:pt x="1388113" y="966645"/>
                </a:lnTo>
                <a:lnTo>
                  <a:pt x="1385893" y="973611"/>
                </a:lnTo>
                <a:lnTo>
                  <a:pt x="1384941" y="976777"/>
                </a:lnTo>
                <a:lnTo>
                  <a:pt x="1383672" y="978993"/>
                </a:lnTo>
                <a:lnTo>
                  <a:pt x="1382721" y="980893"/>
                </a:lnTo>
                <a:lnTo>
                  <a:pt x="1381135" y="982476"/>
                </a:lnTo>
                <a:lnTo>
                  <a:pt x="1379549" y="983425"/>
                </a:lnTo>
                <a:lnTo>
                  <a:pt x="1377962" y="983425"/>
                </a:lnTo>
                <a:lnTo>
                  <a:pt x="1376694" y="983425"/>
                </a:lnTo>
                <a:lnTo>
                  <a:pt x="1375425" y="982476"/>
                </a:lnTo>
                <a:lnTo>
                  <a:pt x="1373839" y="980893"/>
                </a:lnTo>
                <a:lnTo>
                  <a:pt x="1372570" y="978676"/>
                </a:lnTo>
                <a:lnTo>
                  <a:pt x="1371301" y="976143"/>
                </a:lnTo>
                <a:lnTo>
                  <a:pt x="1370032" y="972977"/>
                </a:lnTo>
                <a:lnTo>
                  <a:pt x="1367812" y="965379"/>
                </a:lnTo>
                <a:lnTo>
                  <a:pt x="1366860" y="975194"/>
                </a:lnTo>
                <a:lnTo>
                  <a:pt x="1364957" y="985325"/>
                </a:lnTo>
                <a:lnTo>
                  <a:pt x="1363053" y="994823"/>
                </a:lnTo>
                <a:lnTo>
                  <a:pt x="1360516" y="1004005"/>
                </a:lnTo>
                <a:lnTo>
                  <a:pt x="1357661" y="1013187"/>
                </a:lnTo>
                <a:lnTo>
                  <a:pt x="1354806" y="1021735"/>
                </a:lnTo>
                <a:lnTo>
                  <a:pt x="1351316" y="1030283"/>
                </a:lnTo>
                <a:lnTo>
                  <a:pt x="1347510" y="1038515"/>
                </a:lnTo>
                <a:lnTo>
                  <a:pt x="1343386" y="1046430"/>
                </a:lnTo>
                <a:lnTo>
                  <a:pt x="1339262" y="1054346"/>
                </a:lnTo>
                <a:lnTo>
                  <a:pt x="1334821" y="1061628"/>
                </a:lnTo>
                <a:lnTo>
                  <a:pt x="1330380" y="1068593"/>
                </a:lnTo>
                <a:lnTo>
                  <a:pt x="1325622" y="1075242"/>
                </a:lnTo>
                <a:lnTo>
                  <a:pt x="1320546" y="1081891"/>
                </a:lnTo>
                <a:lnTo>
                  <a:pt x="1315471" y="1088223"/>
                </a:lnTo>
                <a:lnTo>
                  <a:pt x="1309761" y="1094238"/>
                </a:lnTo>
                <a:lnTo>
                  <a:pt x="1304368" y="1099304"/>
                </a:lnTo>
                <a:lnTo>
                  <a:pt x="1298658" y="1104686"/>
                </a:lnTo>
                <a:lnTo>
                  <a:pt x="1293266" y="1109435"/>
                </a:lnTo>
                <a:lnTo>
                  <a:pt x="1287238" y="1113868"/>
                </a:lnTo>
                <a:lnTo>
                  <a:pt x="1281211" y="1118617"/>
                </a:lnTo>
                <a:lnTo>
                  <a:pt x="1275501" y="1122100"/>
                </a:lnTo>
                <a:lnTo>
                  <a:pt x="1269474" y="1125899"/>
                </a:lnTo>
                <a:lnTo>
                  <a:pt x="1263447" y="1129065"/>
                </a:lnTo>
                <a:lnTo>
                  <a:pt x="1257420" y="1131915"/>
                </a:lnTo>
                <a:lnTo>
                  <a:pt x="1251393" y="1134131"/>
                </a:lnTo>
                <a:lnTo>
                  <a:pt x="1245366" y="1136347"/>
                </a:lnTo>
                <a:lnTo>
                  <a:pt x="1239339" y="1137930"/>
                </a:lnTo>
                <a:lnTo>
                  <a:pt x="1233312" y="1139513"/>
                </a:lnTo>
                <a:lnTo>
                  <a:pt x="1227919" y="1140463"/>
                </a:lnTo>
                <a:lnTo>
                  <a:pt x="1222209" y="1141096"/>
                </a:lnTo>
                <a:lnTo>
                  <a:pt x="1216499" y="1141413"/>
                </a:lnTo>
                <a:lnTo>
                  <a:pt x="1212058" y="1141096"/>
                </a:lnTo>
                <a:lnTo>
                  <a:pt x="1207617" y="1140146"/>
                </a:lnTo>
                <a:lnTo>
                  <a:pt x="1202542" y="1139513"/>
                </a:lnTo>
                <a:lnTo>
                  <a:pt x="1197466" y="1137930"/>
                </a:lnTo>
                <a:lnTo>
                  <a:pt x="1192073" y="1136031"/>
                </a:lnTo>
                <a:lnTo>
                  <a:pt x="1186998" y="1133814"/>
                </a:lnTo>
                <a:lnTo>
                  <a:pt x="1181288" y="1131281"/>
                </a:lnTo>
                <a:lnTo>
                  <a:pt x="1175895" y="1128749"/>
                </a:lnTo>
                <a:lnTo>
                  <a:pt x="1170186" y="1125266"/>
                </a:lnTo>
                <a:lnTo>
                  <a:pt x="1164476" y="1121467"/>
                </a:lnTo>
                <a:lnTo>
                  <a:pt x="1158766" y="1117667"/>
                </a:lnTo>
                <a:lnTo>
                  <a:pt x="1153056" y="1113235"/>
                </a:lnTo>
                <a:lnTo>
                  <a:pt x="1147029" y="1108802"/>
                </a:lnTo>
                <a:lnTo>
                  <a:pt x="1141319" y="1103736"/>
                </a:lnTo>
                <a:lnTo>
                  <a:pt x="1135926" y="1098671"/>
                </a:lnTo>
                <a:lnTo>
                  <a:pt x="1130216" y="1092972"/>
                </a:lnTo>
                <a:lnTo>
                  <a:pt x="1124506" y="1087273"/>
                </a:lnTo>
                <a:lnTo>
                  <a:pt x="1118796" y="1080941"/>
                </a:lnTo>
                <a:lnTo>
                  <a:pt x="1113721" y="1074925"/>
                </a:lnTo>
                <a:lnTo>
                  <a:pt x="1108011" y="1068276"/>
                </a:lnTo>
                <a:lnTo>
                  <a:pt x="1102936" y="1061628"/>
                </a:lnTo>
                <a:lnTo>
                  <a:pt x="1097860" y="1054346"/>
                </a:lnTo>
                <a:lnTo>
                  <a:pt x="1092785" y="1046747"/>
                </a:lnTo>
                <a:lnTo>
                  <a:pt x="1088344" y="1039465"/>
                </a:lnTo>
                <a:lnTo>
                  <a:pt x="1083903" y="1031550"/>
                </a:lnTo>
                <a:lnTo>
                  <a:pt x="1079779" y="1023635"/>
                </a:lnTo>
                <a:lnTo>
                  <a:pt x="1075655" y="1015403"/>
                </a:lnTo>
                <a:lnTo>
                  <a:pt x="1071848" y="1007171"/>
                </a:lnTo>
                <a:lnTo>
                  <a:pt x="1068676" y="998623"/>
                </a:lnTo>
                <a:lnTo>
                  <a:pt x="1065187" y="989758"/>
                </a:lnTo>
                <a:lnTo>
                  <a:pt x="1062649" y="980893"/>
                </a:lnTo>
                <a:lnTo>
                  <a:pt x="1059794" y="972028"/>
                </a:lnTo>
                <a:lnTo>
                  <a:pt x="1057891" y="977726"/>
                </a:lnTo>
                <a:lnTo>
                  <a:pt x="1055670" y="982476"/>
                </a:lnTo>
                <a:lnTo>
                  <a:pt x="1054719" y="984375"/>
                </a:lnTo>
                <a:lnTo>
                  <a:pt x="1053133" y="985325"/>
                </a:lnTo>
                <a:lnTo>
                  <a:pt x="1051864" y="986275"/>
                </a:lnTo>
                <a:lnTo>
                  <a:pt x="1050595" y="986591"/>
                </a:lnTo>
                <a:lnTo>
                  <a:pt x="1049326" y="986275"/>
                </a:lnTo>
                <a:lnTo>
                  <a:pt x="1047740" y="985325"/>
                </a:lnTo>
                <a:lnTo>
                  <a:pt x="1046471" y="983742"/>
                </a:lnTo>
                <a:lnTo>
                  <a:pt x="1045202" y="982159"/>
                </a:lnTo>
                <a:lnTo>
                  <a:pt x="1044250" y="979309"/>
                </a:lnTo>
                <a:lnTo>
                  <a:pt x="1042664" y="976460"/>
                </a:lnTo>
                <a:lnTo>
                  <a:pt x="1040761" y="969495"/>
                </a:lnTo>
                <a:lnTo>
                  <a:pt x="1038858" y="960946"/>
                </a:lnTo>
                <a:lnTo>
                  <a:pt x="1037589" y="951131"/>
                </a:lnTo>
                <a:lnTo>
                  <a:pt x="1036954" y="940367"/>
                </a:lnTo>
                <a:lnTo>
                  <a:pt x="1036637" y="928652"/>
                </a:lnTo>
                <a:lnTo>
                  <a:pt x="1036954" y="917254"/>
                </a:lnTo>
                <a:lnTo>
                  <a:pt x="1037589" y="906173"/>
                </a:lnTo>
                <a:lnTo>
                  <a:pt x="1038858" y="896358"/>
                </a:lnTo>
                <a:lnTo>
                  <a:pt x="1040761" y="888126"/>
                </a:lnTo>
                <a:lnTo>
                  <a:pt x="1042664" y="881161"/>
                </a:lnTo>
                <a:lnTo>
                  <a:pt x="1044250" y="877995"/>
                </a:lnTo>
                <a:lnTo>
                  <a:pt x="1045202" y="875779"/>
                </a:lnTo>
                <a:lnTo>
                  <a:pt x="1046471" y="873879"/>
                </a:lnTo>
                <a:lnTo>
                  <a:pt x="1047740" y="872613"/>
                </a:lnTo>
                <a:lnTo>
                  <a:pt x="1049326" y="871346"/>
                </a:lnTo>
                <a:lnTo>
                  <a:pt x="1050595" y="871346"/>
                </a:lnTo>
                <a:lnTo>
                  <a:pt x="1051546" y="871346"/>
                </a:lnTo>
                <a:lnTo>
                  <a:pt x="1052498" y="871663"/>
                </a:lnTo>
                <a:lnTo>
                  <a:pt x="1052815" y="864381"/>
                </a:lnTo>
                <a:lnTo>
                  <a:pt x="1053133" y="856782"/>
                </a:lnTo>
                <a:lnTo>
                  <a:pt x="1053767" y="850133"/>
                </a:lnTo>
                <a:lnTo>
                  <a:pt x="1055036" y="843801"/>
                </a:lnTo>
                <a:lnTo>
                  <a:pt x="1054719" y="835886"/>
                </a:lnTo>
                <a:lnTo>
                  <a:pt x="1054401" y="827971"/>
                </a:lnTo>
                <a:lnTo>
                  <a:pt x="1054401" y="820689"/>
                </a:lnTo>
                <a:lnTo>
                  <a:pt x="1054401" y="814040"/>
                </a:lnTo>
                <a:lnTo>
                  <a:pt x="1055036" y="807708"/>
                </a:lnTo>
                <a:lnTo>
                  <a:pt x="1055670" y="801692"/>
                </a:lnTo>
                <a:lnTo>
                  <a:pt x="1057256" y="796310"/>
                </a:lnTo>
                <a:lnTo>
                  <a:pt x="1058842" y="791244"/>
                </a:lnTo>
                <a:lnTo>
                  <a:pt x="1060746" y="786179"/>
                </a:lnTo>
                <a:lnTo>
                  <a:pt x="1062649" y="781746"/>
                </a:lnTo>
                <a:lnTo>
                  <a:pt x="1064870" y="777630"/>
                </a:lnTo>
                <a:lnTo>
                  <a:pt x="1067407" y="773831"/>
                </a:lnTo>
                <a:lnTo>
                  <a:pt x="1070262" y="770665"/>
                </a:lnTo>
                <a:lnTo>
                  <a:pt x="1073434" y="767499"/>
                </a:lnTo>
                <a:lnTo>
                  <a:pt x="1076924" y="764649"/>
                </a:lnTo>
                <a:lnTo>
                  <a:pt x="1080096" y="762433"/>
                </a:lnTo>
                <a:lnTo>
                  <a:pt x="1064235" y="762433"/>
                </a:lnTo>
                <a:lnTo>
                  <a:pt x="1052498" y="762750"/>
                </a:lnTo>
                <a:lnTo>
                  <a:pt x="1041713" y="763383"/>
                </a:lnTo>
                <a:lnTo>
                  <a:pt x="1049009" y="759583"/>
                </a:lnTo>
                <a:lnTo>
                  <a:pt x="1056622" y="754834"/>
                </a:lnTo>
                <a:lnTo>
                  <a:pt x="1063918" y="749452"/>
                </a:lnTo>
                <a:lnTo>
                  <a:pt x="1071531" y="743753"/>
                </a:lnTo>
                <a:lnTo>
                  <a:pt x="1085806" y="733305"/>
                </a:lnTo>
                <a:lnTo>
                  <a:pt x="1092150" y="728872"/>
                </a:lnTo>
                <a:lnTo>
                  <a:pt x="1098495" y="725073"/>
                </a:lnTo>
                <a:lnTo>
                  <a:pt x="1106742" y="720957"/>
                </a:lnTo>
                <a:lnTo>
                  <a:pt x="1114990" y="717158"/>
                </a:lnTo>
                <a:lnTo>
                  <a:pt x="1122920" y="713675"/>
                </a:lnTo>
                <a:lnTo>
                  <a:pt x="1130851" y="710193"/>
                </a:lnTo>
                <a:lnTo>
                  <a:pt x="1138781" y="707660"/>
                </a:lnTo>
                <a:lnTo>
                  <a:pt x="1146711" y="704494"/>
                </a:lnTo>
                <a:lnTo>
                  <a:pt x="1161938" y="700061"/>
                </a:lnTo>
                <a:lnTo>
                  <a:pt x="1176847" y="696262"/>
                </a:lnTo>
                <a:lnTo>
                  <a:pt x="1191439" y="693729"/>
                </a:lnTo>
                <a:lnTo>
                  <a:pt x="1205397" y="692146"/>
                </a:lnTo>
                <a:lnTo>
                  <a:pt x="1218720" y="691196"/>
                </a:lnTo>
                <a:lnTo>
                  <a:pt x="1231408" y="690563"/>
                </a:lnTo>
                <a:close/>
                <a:moveTo>
                  <a:pt x="1798422" y="585942"/>
                </a:moveTo>
                <a:lnTo>
                  <a:pt x="1795888" y="586577"/>
                </a:lnTo>
                <a:lnTo>
                  <a:pt x="1792720" y="586577"/>
                </a:lnTo>
                <a:lnTo>
                  <a:pt x="1789236" y="586577"/>
                </a:lnTo>
                <a:lnTo>
                  <a:pt x="1771814" y="728756"/>
                </a:lnTo>
                <a:lnTo>
                  <a:pt x="1786068" y="727804"/>
                </a:lnTo>
                <a:lnTo>
                  <a:pt x="1800322" y="727487"/>
                </a:lnTo>
                <a:lnTo>
                  <a:pt x="1808558" y="727804"/>
                </a:lnTo>
                <a:lnTo>
                  <a:pt x="1816477" y="728121"/>
                </a:lnTo>
                <a:lnTo>
                  <a:pt x="1798422" y="585942"/>
                </a:lnTo>
                <a:close/>
                <a:moveTo>
                  <a:pt x="2691328" y="534988"/>
                </a:moveTo>
                <a:lnTo>
                  <a:pt x="2700209" y="535623"/>
                </a:lnTo>
                <a:lnTo>
                  <a:pt x="2709091" y="535940"/>
                </a:lnTo>
                <a:lnTo>
                  <a:pt x="2718289" y="536893"/>
                </a:lnTo>
                <a:lnTo>
                  <a:pt x="2727170" y="538480"/>
                </a:lnTo>
                <a:lnTo>
                  <a:pt x="2736368" y="540385"/>
                </a:lnTo>
                <a:lnTo>
                  <a:pt x="2745249" y="542608"/>
                </a:lnTo>
                <a:lnTo>
                  <a:pt x="2753813" y="544830"/>
                </a:lnTo>
                <a:lnTo>
                  <a:pt x="2763011" y="548005"/>
                </a:lnTo>
                <a:lnTo>
                  <a:pt x="2771575" y="550863"/>
                </a:lnTo>
                <a:lnTo>
                  <a:pt x="2780139" y="554355"/>
                </a:lnTo>
                <a:lnTo>
                  <a:pt x="2789020" y="558165"/>
                </a:lnTo>
                <a:lnTo>
                  <a:pt x="2797267" y="561658"/>
                </a:lnTo>
                <a:lnTo>
                  <a:pt x="2812809" y="569595"/>
                </a:lnTo>
                <a:lnTo>
                  <a:pt x="2827716" y="577850"/>
                </a:lnTo>
                <a:lnTo>
                  <a:pt x="2841355" y="586105"/>
                </a:lnTo>
                <a:lnTo>
                  <a:pt x="2853408" y="594678"/>
                </a:lnTo>
                <a:lnTo>
                  <a:pt x="2864509" y="602933"/>
                </a:lnTo>
                <a:lnTo>
                  <a:pt x="2873073" y="609918"/>
                </a:lnTo>
                <a:lnTo>
                  <a:pt x="2879734" y="616585"/>
                </a:lnTo>
                <a:lnTo>
                  <a:pt x="2882271" y="619760"/>
                </a:lnTo>
                <a:lnTo>
                  <a:pt x="2884809" y="622300"/>
                </a:lnTo>
                <a:lnTo>
                  <a:pt x="2886077" y="624523"/>
                </a:lnTo>
                <a:lnTo>
                  <a:pt x="2887029" y="626428"/>
                </a:lnTo>
                <a:lnTo>
                  <a:pt x="2887346" y="630238"/>
                </a:lnTo>
                <a:lnTo>
                  <a:pt x="2887663" y="635635"/>
                </a:lnTo>
                <a:lnTo>
                  <a:pt x="2887663" y="650875"/>
                </a:lnTo>
                <a:lnTo>
                  <a:pt x="2887029" y="671513"/>
                </a:lnTo>
                <a:lnTo>
                  <a:pt x="2885443" y="697230"/>
                </a:lnTo>
                <a:lnTo>
                  <a:pt x="2883540" y="726123"/>
                </a:lnTo>
                <a:lnTo>
                  <a:pt x="2881320" y="758190"/>
                </a:lnTo>
                <a:lnTo>
                  <a:pt x="2875610" y="827723"/>
                </a:lnTo>
                <a:lnTo>
                  <a:pt x="2868950" y="899161"/>
                </a:lnTo>
                <a:lnTo>
                  <a:pt x="2861654" y="965518"/>
                </a:lnTo>
                <a:lnTo>
                  <a:pt x="2858483" y="995363"/>
                </a:lnTo>
                <a:lnTo>
                  <a:pt x="2854994" y="1021398"/>
                </a:lnTo>
                <a:lnTo>
                  <a:pt x="2852139" y="1042671"/>
                </a:lnTo>
                <a:lnTo>
                  <a:pt x="2848967" y="1059181"/>
                </a:lnTo>
                <a:lnTo>
                  <a:pt x="2838817" y="1062991"/>
                </a:lnTo>
                <a:lnTo>
                  <a:pt x="2828985" y="1066483"/>
                </a:lnTo>
                <a:lnTo>
                  <a:pt x="2820104" y="1069023"/>
                </a:lnTo>
                <a:lnTo>
                  <a:pt x="2810905" y="1070928"/>
                </a:lnTo>
                <a:lnTo>
                  <a:pt x="2803293" y="1072198"/>
                </a:lnTo>
                <a:lnTo>
                  <a:pt x="2795998" y="1072516"/>
                </a:lnTo>
                <a:lnTo>
                  <a:pt x="2792509" y="1072198"/>
                </a:lnTo>
                <a:lnTo>
                  <a:pt x="2789654" y="1071563"/>
                </a:lnTo>
                <a:lnTo>
                  <a:pt x="2786483" y="1070928"/>
                </a:lnTo>
                <a:lnTo>
                  <a:pt x="2784262" y="1070293"/>
                </a:lnTo>
                <a:lnTo>
                  <a:pt x="2785214" y="1057911"/>
                </a:lnTo>
                <a:lnTo>
                  <a:pt x="2786165" y="1039813"/>
                </a:lnTo>
                <a:lnTo>
                  <a:pt x="2787751" y="990918"/>
                </a:lnTo>
                <a:lnTo>
                  <a:pt x="2789337" y="930276"/>
                </a:lnTo>
                <a:lnTo>
                  <a:pt x="2790289" y="865188"/>
                </a:lnTo>
                <a:lnTo>
                  <a:pt x="2790606" y="803593"/>
                </a:lnTo>
                <a:lnTo>
                  <a:pt x="2790606" y="775653"/>
                </a:lnTo>
                <a:lnTo>
                  <a:pt x="2790289" y="751840"/>
                </a:lnTo>
                <a:lnTo>
                  <a:pt x="2789654" y="731838"/>
                </a:lnTo>
                <a:lnTo>
                  <a:pt x="2788386" y="717233"/>
                </a:lnTo>
                <a:lnTo>
                  <a:pt x="2788068" y="711835"/>
                </a:lnTo>
                <a:lnTo>
                  <a:pt x="2787434" y="708343"/>
                </a:lnTo>
                <a:lnTo>
                  <a:pt x="2786483" y="707073"/>
                </a:lnTo>
                <a:lnTo>
                  <a:pt x="2785848" y="706438"/>
                </a:lnTo>
                <a:lnTo>
                  <a:pt x="2785531" y="707073"/>
                </a:lnTo>
                <a:lnTo>
                  <a:pt x="2780773" y="713740"/>
                </a:lnTo>
                <a:lnTo>
                  <a:pt x="2775381" y="720725"/>
                </a:lnTo>
                <a:lnTo>
                  <a:pt x="2774113" y="722630"/>
                </a:lnTo>
                <a:lnTo>
                  <a:pt x="2757936" y="960756"/>
                </a:lnTo>
                <a:lnTo>
                  <a:pt x="2753813" y="1010921"/>
                </a:lnTo>
                <a:lnTo>
                  <a:pt x="2750324" y="1049338"/>
                </a:lnTo>
                <a:lnTo>
                  <a:pt x="2746835" y="1083946"/>
                </a:lnTo>
                <a:lnTo>
                  <a:pt x="2746518" y="1087438"/>
                </a:lnTo>
                <a:lnTo>
                  <a:pt x="2744932" y="1092836"/>
                </a:lnTo>
                <a:lnTo>
                  <a:pt x="2742712" y="1097916"/>
                </a:lnTo>
                <a:lnTo>
                  <a:pt x="2740491" y="1103631"/>
                </a:lnTo>
                <a:lnTo>
                  <a:pt x="2737637" y="1109028"/>
                </a:lnTo>
                <a:lnTo>
                  <a:pt x="2732245" y="1119506"/>
                </a:lnTo>
                <a:lnTo>
                  <a:pt x="2725267" y="1129666"/>
                </a:lnTo>
                <a:lnTo>
                  <a:pt x="2699258" y="1479233"/>
                </a:lnTo>
                <a:lnTo>
                  <a:pt x="2716386" y="1483361"/>
                </a:lnTo>
                <a:lnTo>
                  <a:pt x="2732879" y="1487488"/>
                </a:lnTo>
                <a:lnTo>
                  <a:pt x="2870853" y="1410971"/>
                </a:lnTo>
                <a:lnTo>
                  <a:pt x="2876879" y="1421766"/>
                </a:lnTo>
                <a:lnTo>
                  <a:pt x="2749055" y="1492886"/>
                </a:lnTo>
                <a:lnTo>
                  <a:pt x="2761743" y="1497013"/>
                </a:lnTo>
                <a:lnTo>
                  <a:pt x="2773795" y="1501776"/>
                </a:lnTo>
                <a:lnTo>
                  <a:pt x="2785214" y="1507173"/>
                </a:lnTo>
                <a:lnTo>
                  <a:pt x="2795998" y="1512253"/>
                </a:lnTo>
                <a:lnTo>
                  <a:pt x="2805831" y="1517968"/>
                </a:lnTo>
                <a:lnTo>
                  <a:pt x="2815029" y="1524001"/>
                </a:lnTo>
                <a:lnTo>
                  <a:pt x="2823910" y="1530033"/>
                </a:lnTo>
                <a:lnTo>
                  <a:pt x="2831839" y="1536383"/>
                </a:lnTo>
                <a:lnTo>
                  <a:pt x="2838500" y="1543051"/>
                </a:lnTo>
                <a:lnTo>
                  <a:pt x="2844844" y="1550036"/>
                </a:lnTo>
                <a:lnTo>
                  <a:pt x="2850236" y="1557021"/>
                </a:lnTo>
                <a:lnTo>
                  <a:pt x="2854359" y="1564323"/>
                </a:lnTo>
                <a:lnTo>
                  <a:pt x="2856262" y="1568133"/>
                </a:lnTo>
                <a:lnTo>
                  <a:pt x="2857848" y="1571626"/>
                </a:lnTo>
                <a:lnTo>
                  <a:pt x="2859117" y="1575436"/>
                </a:lnTo>
                <a:lnTo>
                  <a:pt x="2860386" y="1579246"/>
                </a:lnTo>
                <a:lnTo>
                  <a:pt x="2861337" y="1583056"/>
                </a:lnTo>
                <a:lnTo>
                  <a:pt x="2861654" y="1586866"/>
                </a:lnTo>
                <a:lnTo>
                  <a:pt x="2861972" y="1590993"/>
                </a:lnTo>
                <a:lnTo>
                  <a:pt x="2862606" y="1594803"/>
                </a:lnTo>
                <a:lnTo>
                  <a:pt x="2861972" y="1598931"/>
                </a:lnTo>
                <a:lnTo>
                  <a:pt x="2861654" y="1603058"/>
                </a:lnTo>
                <a:lnTo>
                  <a:pt x="2861020" y="1607186"/>
                </a:lnTo>
                <a:lnTo>
                  <a:pt x="2860386" y="1611313"/>
                </a:lnTo>
                <a:lnTo>
                  <a:pt x="2858800" y="1615123"/>
                </a:lnTo>
                <a:lnTo>
                  <a:pt x="2857214" y="1619251"/>
                </a:lnTo>
                <a:lnTo>
                  <a:pt x="2855628" y="1622743"/>
                </a:lnTo>
                <a:lnTo>
                  <a:pt x="2853408" y="1626553"/>
                </a:lnTo>
                <a:lnTo>
                  <a:pt x="2851187" y="1630681"/>
                </a:lnTo>
                <a:lnTo>
                  <a:pt x="2848967" y="1634491"/>
                </a:lnTo>
                <a:lnTo>
                  <a:pt x="2842941" y="1641793"/>
                </a:lnTo>
                <a:lnTo>
                  <a:pt x="2836597" y="1648778"/>
                </a:lnTo>
                <a:lnTo>
                  <a:pt x="2828668" y="1655763"/>
                </a:lnTo>
                <a:lnTo>
                  <a:pt x="2820421" y="1662431"/>
                </a:lnTo>
                <a:lnTo>
                  <a:pt x="2810905" y="1668781"/>
                </a:lnTo>
                <a:lnTo>
                  <a:pt x="2800756" y="1674813"/>
                </a:lnTo>
                <a:lnTo>
                  <a:pt x="2789972" y="1680528"/>
                </a:lnTo>
                <a:lnTo>
                  <a:pt x="2778236" y="1685926"/>
                </a:lnTo>
                <a:lnTo>
                  <a:pt x="2765866" y="1691006"/>
                </a:lnTo>
                <a:lnTo>
                  <a:pt x="2752861" y="1695768"/>
                </a:lnTo>
                <a:lnTo>
                  <a:pt x="2739223" y="1700213"/>
                </a:lnTo>
                <a:lnTo>
                  <a:pt x="2869267" y="1786891"/>
                </a:lnTo>
                <a:lnTo>
                  <a:pt x="2862606" y="1797051"/>
                </a:lnTo>
                <a:lnTo>
                  <a:pt x="2723998" y="1704341"/>
                </a:lnTo>
                <a:lnTo>
                  <a:pt x="2707822" y="1708151"/>
                </a:lnTo>
                <a:lnTo>
                  <a:pt x="2690694" y="1711961"/>
                </a:lnTo>
                <a:lnTo>
                  <a:pt x="2673566" y="1715136"/>
                </a:lnTo>
                <a:lnTo>
                  <a:pt x="2655487" y="1717358"/>
                </a:lnTo>
                <a:lnTo>
                  <a:pt x="2637091" y="1719581"/>
                </a:lnTo>
                <a:lnTo>
                  <a:pt x="2618060" y="1720533"/>
                </a:lnTo>
                <a:lnTo>
                  <a:pt x="2598712" y="1721803"/>
                </a:lnTo>
                <a:lnTo>
                  <a:pt x="2579046" y="1721803"/>
                </a:lnTo>
                <a:lnTo>
                  <a:pt x="2563822" y="1721803"/>
                </a:lnTo>
                <a:lnTo>
                  <a:pt x="2549549" y="1721486"/>
                </a:lnTo>
                <a:lnTo>
                  <a:pt x="2534958" y="1720533"/>
                </a:lnTo>
                <a:lnTo>
                  <a:pt x="2521002" y="1719581"/>
                </a:lnTo>
                <a:lnTo>
                  <a:pt x="2507046" y="1717993"/>
                </a:lnTo>
                <a:lnTo>
                  <a:pt x="2493725" y="1716088"/>
                </a:lnTo>
                <a:lnTo>
                  <a:pt x="2480403" y="1714183"/>
                </a:lnTo>
                <a:lnTo>
                  <a:pt x="2467399" y="1711961"/>
                </a:lnTo>
                <a:lnTo>
                  <a:pt x="2455029" y="1709738"/>
                </a:lnTo>
                <a:lnTo>
                  <a:pt x="2442659" y="1706881"/>
                </a:lnTo>
                <a:lnTo>
                  <a:pt x="2430923" y="1703706"/>
                </a:lnTo>
                <a:lnTo>
                  <a:pt x="2419187" y="1700213"/>
                </a:lnTo>
                <a:lnTo>
                  <a:pt x="2408086" y="1697038"/>
                </a:lnTo>
                <a:lnTo>
                  <a:pt x="2397619" y="1693228"/>
                </a:lnTo>
                <a:lnTo>
                  <a:pt x="2387469" y="1689418"/>
                </a:lnTo>
                <a:lnTo>
                  <a:pt x="2377637" y="1684973"/>
                </a:lnTo>
                <a:lnTo>
                  <a:pt x="2368121" y="1680846"/>
                </a:lnTo>
                <a:lnTo>
                  <a:pt x="2359240" y="1676401"/>
                </a:lnTo>
                <a:lnTo>
                  <a:pt x="2350994" y="1671321"/>
                </a:lnTo>
                <a:lnTo>
                  <a:pt x="2343064" y="1666558"/>
                </a:lnTo>
                <a:lnTo>
                  <a:pt x="2335769" y="1661161"/>
                </a:lnTo>
                <a:lnTo>
                  <a:pt x="2329108" y="1656081"/>
                </a:lnTo>
                <a:lnTo>
                  <a:pt x="2322764" y="1650366"/>
                </a:lnTo>
                <a:lnTo>
                  <a:pt x="2317055" y="1644651"/>
                </a:lnTo>
                <a:lnTo>
                  <a:pt x="2312298" y="1638936"/>
                </a:lnTo>
                <a:lnTo>
                  <a:pt x="2307857" y="1632903"/>
                </a:lnTo>
                <a:lnTo>
                  <a:pt x="2304051" y="1627188"/>
                </a:lnTo>
                <a:lnTo>
                  <a:pt x="2300879" y="1620521"/>
                </a:lnTo>
                <a:lnTo>
                  <a:pt x="2298659" y="1614171"/>
                </a:lnTo>
                <a:lnTo>
                  <a:pt x="2296756" y="1607821"/>
                </a:lnTo>
                <a:lnTo>
                  <a:pt x="2295804" y="1601471"/>
                </a:lnTo>
                <a:lnTo>
                  <a:pt x="2295170" y="1594803"/>
                </a:lnTo>
                <a:lnTo>
                  <a:pt x="2295170" y="1590676"/>
                </a:lnTo>
                <a:lnTo>
                  <a:pt x="2296121" y="1585913"/>
                </a:lnTo>
                <a:lnTo>
                  <a:pt x="2296756" y="1581468"/>
                </a:lnTo>
                <a:lnTo>
                  <a:pt x="2298024" y="1577341"/>
                </a:lnTo>
                <a:lnTo>
                  <a:pt x="2299293" y="1573213"/>
                </a:lnTo>
                <a:lnTo>
                  <a:pt x="2300879" y="1568768"/>
                </a:lnTo>
                <a:lnTo>
                  <a:pt x="2302782" y="1564641"/>
                </a:lnTo>
                <a:lnTo>
                  <a:pt x="2305320" y="1560831"/>
                </a:lnTo>
                <a:lnTo>
                  <a:pt x="2307857" y="1556703"/>
                </a:lnTo>
                <a:lnTo>
                  <a:pt x="2310712" y="1552576"/>
                </a:lnTo>
                <a:lnTo>
                  <a:pt x="2313566" y="1548766"/>
                </a:lnTo>
                <a:lnTo>
                  <a:pt x="2317372" y="1544956"/>
                </a:lnTo>
                <a:lnTo>
                  <a:pt x="2320861" y="1541146"/>
                </a:lnTo>
                <a:lnTo>
                  <a:pt x="2324985" y="1537653"/>
                </a:lnTo>
                <a:lnTo>
                  <a:pt x="2333549" y="1530351"/>
                </a:lnTo>
                <a:lnTo>
                  <a:pt x="2343064" y="1523366"/>
                </a:lnTo>
                <a:lnTo>
                  <a:pt x="2353848" y="1517016"/>
                </a:lnTo>
                <a:lnTo>
                  <a:pt x="2365267" y="1510348"/>
                </a:lnTo>
                <a:lnTo>
                  <a:pt x="2377637" y="1504316"/>
                </a:lnTo>
                <a:lnTo>
                  <a:pt x="2390641" y="1499236"/>
                </a:lnTo>
                <a:lnTo>
                  <a:pt x="2404597" y="1493838"/>
                </a:lnTo>
                <a:lnTo>
                  <a:pt x="2419187" y="1489393"/>
                </a:lnTo>
                <a:lnTo>
                  <a:pt x="2434729" y="1484948"/>
                </a:lnTo>
                <a:lnTo>
                  <a:pt x="2421090" y="1301751"/>
                </a:lnTo>
                <a:lnTo>
                  <a:pt x="2390958" y="1273493"/>
                </a:lnTo>
                <a:lnTo>
                  <a:pt x="2399205" y="1264603"/>
                </a:lnTo>
                <a:lnTo>
                  <a:pt x="2419505" y="1283653"/>
                </a:lnTo>
                <a:lnTo>
                  <a:pt x="2407769" y="1124268"/>
                </a:lnTo>
                <a:lnTo>
                  <a:pt x="2401742" y="1115378"/>
                </a:lnTo>
                <a:lnTo>
                  <a:pt x="2396350" y="1106171"/>
                </a:lnTo>
                <a:lnTo>
                  <a:pt x="2391910" y="1097281"/>
                </a:lnTo>
                <a:lnTo>
                  <a:pt x="2390007" y="1092201"/>
                </a:lnTo>
                <a:lnTo>
                  <a:pt x="2388104" y="1087756"/>
                </a:lnTo>
                <a:lnTo>
                  <a:pt x="2387787" y="1083946"/>
                </a:lnTo>
                <a:lnTo>
                  <a:pt x="2382712" y="1029971"/>
                </a:lnTo>
                <a:lnTo>
                  <a:pt x="2377320" y="970916"/>
                </a:lnTo>
                <a:lnTo>
                  <a:pt x="2371293" y="897573"/>
                </a:lnTo>
                <a:lnTo>
                  <a:pt x="2359240" y="716280"/>
                </a:lnTo>
                <a:lnTo>
                  <a:pt x="2354165" y="712153"/>
                </a:lnTo>
                <a:lnTo>
                  <a:pt x="2349090" y="707073"/>
                </a:lnTo>
                <a:lnTo>
                  <a:pt x="2348773" y="707073"/>
                </a:lnTo>
                <a:lnTo>
                  <a:pt x="2348773" y="707390"/>
                </a:lnTo>
                <a:lnTo>
                  <a:pt x="2347822" y="709295"/>
                </a:lnTo>
                <a:lnTo>
                  <a:pt x="2347505" y="713105"/>
                </a:lnTo>
                <a:lnTo>
                  <a:pt x="2347187" y="718503"/>
                </a:lnTo>
                <a:lnTo>
                  <a:pt x="2347187" y="733743"/>
                </a:lnTo>
                <a:lnTo>
                  <a:pt x="2347187" y="754063"/>
                </a:lnTo>
                <a:lnTo>
                  <a:pt x="2348773" y="806133"/>
                </a:lnTo>
                <a:lnTo>
                  <a:pt x="2350994" y="868363"/>
                </a:lnTo>
                <a:lnTo>
                  <a:pt x="2353848" y="932498"/>
                </a:lnTo>
                <a:lnTo>
                  <a:pt x="2357020" y="993141"/>
                </a:lnTo>
                <a:lnTo>
                  <a:pt x="2359875" y="1041718"/>
                </a:lnTo>
                <a:lnTo>
                  <a:pt x="2362095" y="1072198"/>
                </a:lnTo>
                <a:lnTo>
                  <a:pt x="2348139" y="1072516"/>
                </a:lnTo>
                <a:lnTo>
                  <a:pt x="2339258" y="1072198"/>
                </a:lnTo>
                <a:lnTo>
                  <a:pt x="2329108" y="1071246"/>
                </a:lnTo>
                <a:lnTo>
                  <a:pt x="2323716" y="1070611"/>
                </a:lnTo>
                <a:lnTo>
                  <a:pt x="2318641" y="1069658"/>
                </a:lnTo>
                <a:lnTo>
                  <a:pt x="2312932" y="1068706"/>
                </a:lnTo>
                <a:lnTo>
                  <a:pt x="2307223" y="1067118"/>
                </a:lnTo>
                <a:lnTo>
                  <a:pt x="2302148" y="1065213"/>
                </a:lnTo>
                <a:lnTo>
                  <a:pt x="2296438" y="1062991"/>
                </a:lnTo>
                <a:lnTo>
                  <a:pt x="2290729" y="1060451"/>
                </a:lnTo>
                <a:lnTo>
                  <a:pt x="2285654" y="1057276"/>
                </a:lnTo>
                <a:lnTo>
                  <a:pt x="2282800" y="1041718"/>
                </a:lnTo>
                <a:lnTo>
                  <a:pt x="2280262" y="1020446"/>
                </a:lnTo>
                <a:lnTo>
                  <a:pt x="2277408" y="995681"/>
                </a:lnTo>
                <a:lnTo>
                  <a:pt x="2274553" y="967423"/>
                </a:lnTo>
                <a:lnTo>
                  <a:pt x="2272016" y="936626"/>
                </a:lnTo>
                <a:lnTo>
                  <a:pt x="2269478" y="904241"/>
                </a:lnTo>
                <a:lnTo>
                  <a:pt x="2264403" y="836930"/>
                </a:lnTo>
                <a:lnTo>
                  <a:pt x="2260597" y="771525"/>
                </a:lnTo>
                <a:lnTo>
                  <a:pt x="2259328" y="741680"/>
                </a:lnTo>
                <a:lnTo>
                  <a:pt x="2258060" y="714058"/>
                </a:lnTo>
                <a:lnTo>
                  <a:pt x="2257425" y="689928"/>
                </a:lnTo>
                <a:lnTo>
                  <a:pt x="2257425" y="670560"/>
                </a:lnTo>
                <a:lnTo>
                  <a:pt x="2257425" y="655955"/>
                </a:lnTo>
                <a:lnTo>
                  <a:pt x="2257742" y="650875"/>
                </a:lnTo>
                <a:lnTo>
                  <a:pt x="2258377" y="647065"/>
                </a:lnTo>
                <a:lnTo>
                  <a:pt x="2259011" y="641033"/>
                </a:lnTo>
                <a:lnTo>
                  <a:pt x="2260280" y="635635"/>
                </a:lnTo>
                <a:lnTo>
                  <a:pt x="2262183" y="629920"/>
                </a:lnTo>
                <a:lnTo>
                  <a:pt x="2264403" y="624205"/>
                </a:lnTo>
                <a:lnTo>
                  <a:pt x="2267575" y="619125"/>
                </a:lnTo>
                <a:lnTo>
                  <a:pt x="2271381" y="614045"/>
                </a:lnTo>
                <a:lnTo>
                  <a:pt x="2275505" y="609283"/>
                </a:lnTo>
                <a:lnTo>
                  <a:pt x="2279945" y="604203"/>
                </a:lnTo>
                <a:lnTo>
                  <a:pt x="2284703" y="599758"/>
                </a:lnTo>
                <a:lnTo>
                  <a:pt x="2290412" y="595313"/>
                </a:lnTo>
                <a:lnTo>
                  <a:pt x="2296121" y="591185"/>
                </a:lnTo>
                <a:lnTo>
                  <a:pt x="2302465" y="587058"/>
                </a:lnTo>
                <a:lnTo>
                  <a:pt x="2309126" y="583248"/>
                </a:lnTo>
                <a:lnTo>
                  <a:pt x="2316104" y="579438"/>
                </a:lnTo>
                <a:lnTo>
                  <a:pt x="2323399" y="575628"/>
                </a:lnTo>
                <a:lnTo>
                  <a:pt x="2331011" y="572453"/>
                </a:lnTo>
                <a:lnTo>
                  <a:pt x="2338941" y="568960"/>
                </a:lnTo>
                <a:lnTo>
                  <a:pt x="2347187" y="566103"/>
                </a:lnTo>
                <a:lnTo>
                  <a:pt x="2363681" y="560070"/>
                </a:lnTo>
                <a:lnTo>
                  <a:pt x="2381443" y="554673"/>
                </a:lnTo>
                <a:lnTo>
                  <a:pt x="2399205" y="550228"/>
                </a:lnTo>
                <a:lnTo>
                  <a:pt x="2417284" y="546100"/>
                </a:lnTo>
                <a:lnTo>
                  <a:pt x="2435681" y="542290"/>
                </a:lnTo>
                <a:lnTo>
                  <a:pt x="2453760" y="539115"/>
                </a:lnTo>
                <a:lnTo>
                  <a:pt x="2471522" y="536575"/>
                </a:lnTo>
                <a:lnTo>
                  <a:pt x="2475646" y="536258"/>
                </a:lnTo>
                <a:lnTo>
                  <a:pt x="2479769" y="536258"/>
                </a:lnTo>
                <a:lnTo>
                  <a:pt x="2537813" y="750888"/>
                </a:lnTo>
                <a:lnTo>
                  <a:pt x="2539082" y="742315"/>
                </a:lnTo>
                <a:lnTo>
                  <a:pt x="2559064" y="595313"/>
                </a:lnTo>
                <a:lnTo>
                  <a:pt x="2553355" y="580708"/>
                </a:lnTo>
                <a:lnTo>
                  <a:pt x="2564773" y="561340"/>
                </a:lnTo>
                <a:lnTo>
                  <a:pt x="2590148" y="561340"/>
                </a:lnTo>
                <a:lnTo>
                  <a:pt x="2600615" y="580708"/>
                </a:lnTo>
                <a:lnTo>
                  <a:pt x="2595857" y="597853"/>
                </a:lnTo>
                <a:lnTo>
                  <a:pt x="2613619" y="753110"/>
                </a:lnTo>
                <a:lnTo>
                  <a:pt x="2661196" y="542925"/>
                </a:lnTo>
                <a:lnTo>
                  <a:pt x="2666271" y="540703"/>
                </a:lnTo>
                <a:lnTo>
                  <a:pt x="2670712" y="538480"/>
                </a:lnTo>
                <a:lnTo>
                  <a:pt x="2673249" y="536893"/>
                </a:lnTo>
                <a:lnTo>
                  <a:pt x="2673566" y="536575"/>
                </a:lnTo>
                <a:lnTo>
                  <a:pt x="2682130" y="535623"/>
                </a:lnTo>
                <a:lnTo>
                  <a:pt x="2691328" y="534988"/>
                </a:lnTo>
                <a:close/>
                <a:moveTo>
                  <a:pt x="1954213" y="512763"/>
                </a:moveTo>
                <a:lnTo>
                  <a:pt x="1953574" y="518429"/>
                </a:lnTo>
                <a:lnTo>
                  <a:pt x="1952294" y="524094"/>
                </a:lnTo>
                <a:lnTo>
                  <a:pt x="1951015" y="530705"/>
                </a:lnTo>
                <a:lnTo>
                  <a:pt x="1948775" y="537629"/>
                </a:lnTo>
                <a:lnTo>
                  <a:pt x="1947176" y="540462"/>
                </a:lnTo>
                <a:lnTo>
                  <a:pt x="1945577" y="542981"/>
                </a:lnTo>
                <a:lnTo>
                  <a:pt x="1943657" y="545813"/>
                </a:lnTo>
                <a:lnTo>
                  <a:pt x="1941418" y="547387"/>
                </a:lnTo>
                <a:lnTo>
                  <a:pt x="1939179" y="548961"/>
                </a:lnTo>
                <a:lnTo>
                  <a:pt x="1936620" y="549276"/>
                </a:lnTo>
                <a:lnTo>
                  <a:pt x="1933421" y="549276"/>
                </a:lnTo>
                <a:lnTo>
                  <a:pt x="1930863" y="548961"/>
                </a:lnTo>
                <a:lnTo>
                  <a:pt x="1928943" y="548332"/>
                </a:lnTo>
                <a:lnTo>
                  <a:pt x="1927024" y="547073"/>
                </a:lnTo>
                <a:lnTo>
                  <a:pt x="1925745" y="545184"/>
                </a:lnTo>
                <a:lnTo>
                  <a:pt x="1925105" y="543295"/>
                </a:lnTo>
                <a:lnTo>
                  <a:pt x="1924785" y="541092"/>
                </a:lnTo>
                <a:lnTo>
                  <a:pt x="1924785" y="538574"/>
                </a:lnTo>
                <a:lnTo>
                  <a:pt x="1924465" y="536056"/>
                </a:lnTo>
                <a:lnTo>
                  <a:pt x="1924145" y="534482"/>
                </a:lnTo>
                <a:lnTo>
                  <a:pt x="1923186" y="533223"/>
                </a:lnTo>
                <a:lnTo>
                  <a:pt x="1922546" y="532908"/>
                </a:lnTo>
                <a:lnTo>
                  <a:pt x="1921266" y="532908"/>
                </a:lnTo>
                <a:lnTo>
                  <a:pt x="1920627" y="533852"/>
                </a:lnTo>
                <a:lnTo>
                  <a:pt x="1920307" y="534797"/>
                </a:lnTo>
                <a:lnTo>
                  <a:pt x="1920307" y="536685"/>
                </a:lnTo>
                <a:lnTo>
                  <a:pt x="1919987" y="538889"/>
                </a:lnTo>
                <a:lnTo>
                  <a:pt x="1918707" y="541721"/>
                </a:lnTo>
                <a:lnTo>
                  <a:pt x="1917108" y="544240"/>
                </a:lnTo>
                <a:lnTo>
                  <a:pt x="1915189" y="546443"/>
                </a:lnTo>
                <a:lnTo>
                  <a:pt x="1913909" y="548017"/>
                </a:lnTo>
                <a:lnTo>
                  <a:pt x="1912950" y="548332"/>
                </a:lnTo>
                <a:lnTo>
                  <a:pt x="1912310" y="548332"/>
                </a:lnTo>
                <a:lnTo>
                  <a:pt x="1911990" y="548332"/>
                </a:lnTo>
                <a:lnTo>
                  <a:pt x="1911350" y="547387"/>
                </a:lnTo>
                <a:lnTo>
                  <a:pt x="1911350" y="546443"/>
                </a:lnTo>
                <a:lnTo>
                  <a:pt x="1911350" y="544554"/>
                </a:lnTo>
                <a:lnTo>
                  <a:pt x="1912630" y="536370"/>
                </a:lnTo>
                <a:lnTo>
                  <a:pt x="1913269" y="532278"/>
                </a:lnTo>
                <a:lnTo>
                  <a:pt x="1914229" y="528186"/>
                </a:lnTo>
                <a:lnTo>
                  <a:pt x="1915189" y="524409"/>
                </a:lnTo>
                <a:lnTo>
                  <a:pt x="1916788" y="521891"/>
                </a:lnTo>
                <a:lnTo>
                  <a:pt x="1917428" y="520632"/>
                </a:lnTo>
                <a:lnTo>
                  <a:pt x="1918387" y="520003"/>
                </a:lnTo>
                <a:lnTo>
                  <a:pt x="1919347" y="519058"/>
                </a:lnTo>
                <a:lnTo>
                  <a:pt x="1920627" y="518743"/>
                </a:lnTo>
                <a:lnTo>
                  <a:pt x="1954213" y="512763"/>
                </a:lnTo>
                <a:close/>
                <a:moveTo>
                  <a:pt x="1636712" y="512763"/>
                </a:moveTo>
                <a:lnTo>
                  <a:pt x="1670299" y="519003"/>
                </a:lnTo>
                <a:lnTo>
                  <a:pt x="1671578" y="519332"/>
                </a:lnTo>
                <a:lnTo>
                  <a:pt x="1672218" y="519660"/>
                </a:lnTo>
                <a:lnTo>
                  <a:pt x="1673498" y="520974"/>
                </a:lnTo>
                <a:lnTo>
                  <a:pt x="1674137" y="521959"/>
                </a:lnTo>
                <a:lnTo>
                  <a:pt x="1675737" y="524587"/>
                </a:lnTo>
                <a:lnTo>
                  <a:pt x="1676696" y="528528"/>
                </a:lnTo>
                <a:lnTo>
                  <a:pt x="1677656" y="532470"/>
                </a:lnTo>
                <a:lnTo>
                  <a:pt x="1678296" y="537068"/>
                </a:lnTo>
                <a:lnTo>
                  <a:pt x="1679575" y="545608"/>
                </a:lnTo>
                <a:lnTo>
                  <a:pt x="1679575" y="547578"/>
                </a:lnTo>
                <a:lnTo>
                  <a:pt x="1679575" y="548892"/>
                </a:lnTo>
                <a:lnTo>
                  <a:pt x="1679255" y="549549"/>
                </a:lnTo>
                <a:lnTo>
                  <a:pt x="1678616" y="549549"/>
                </a:lnTo>
                <a:lnTo>
                  <a:pt x="1677976" y="549549"/>
                </a:lnTo>
                <a:lnTo>
                  <a:pt x="1677336" y="549221"/>
                </a:lnTo>
                <a:lnTo>
                  <a:pt x="1675737" y="547578"/>
                </a:lnTo>
                <a:lnTo>
                  <a:pt x="1673818" y="545279"/>
                </a:lnTo>
                <a:lnTo>
                  <a:pt x="1672218" y="542323"/>
                </a:lnTo>
                <a:lnTo>
                  <a:pt x="1671259" y="539367"/>
                </a:lnTo>
                <a:lnTo>
                  <a:pt x="1670939" y="537725"/>
                </a:lnTo>
                <a:lnTo>
                  <a:pt x="1670939" y="535754"/>
                </a:lnTo>
                <a:lnTo>
                  <a:pt x="1670299" y="534440"/>
                </a:lnTo>
                <a:lnTo>
                  <a:pt x="1669659" y="533784"/>
                </a:lnTo>
                <a:lnTo>
                  <a:pt x="1668380" y="533784"/>
                </a:lnTo>
                <a:lnTo>
                  <a:pt x="1667740" y="534112"/>
                </a:lnTo>
                <a:lnTo>
                  <a:pt x="1667100" y="535097"/>
                </a:lnTo>
                <a:lnTo>
                  <a:pt x="1666780" y="536740"/>
                </a:lnTo>
                <a:lnTo>
                  <a:pt x="1666141" y="539367"/>
                </a:lnTo>
                <a:lnTo>
                  <a:pt x="1666141" y="542323"/>
                </a:lnTo>
                <a:lnTo>
                  <a:pt x="1665821" y="544622"/>
                </a:lnTo>
                <a:lnTo>
                  <a:pt x="1665181" y="546593"/>
                </a:lnTo>
                <a:lnTo>
                  <a:pt x="1663901" y="548564"/>
                </a:lnTo>
                <a:lnTo>
                  <a:pt x="1661982" y="549549"/>
                </a:lnTo>
                <a:lnTo>
                  <a:pt x="1660063" y="550534"/>
                </a:lnTo>
                <a:lnTo>
                  <a:pt x="1657504" y="550863"/>
                </a:lnTo>
                <a:lnTo>
                  <a:pt x="1654625" y="550863"/>
                </a:lnTo>
                <a:lnTo>
                  <a:pt x="1651746" y="549878"/>
                </a:lnTo>
                <a:lnTo>
                  <a:pt x="1649507" y="548892"/>
                </a:lnTo>
                <a:lnTo>
                  <a:pt x="1647268" y="546921"/>
                </a:lnTo>
                <a:lnTo>
                  <a:pt x="1645349" y="544294"/>
                </a:lnTo>
                <a:lnTo>
                  <a:pt x="1643749" y="541338"/>
                </a:lnTo>
                <a:lnTo>
                  <a:pt x="1642470" y="538053"/>
                </a:lnTo>
                <a:lnTo>
                  <a:pt x="1640231" y="531484"/>
                </a:lnTo>
                <a:lnTo>
                  <a:pt x="1638631" y="524259"/>
                </a:lnTo>
                <a:lnTo>
                  <a:pt x="1637352" y="518018"/>
                </a:lnTo>
                <a:lnTo>
                  <a:pt x="1636712" y="512763"/>
                </a:lnTo>
                <a:close/>
                <a:moveTo>
                  <a:pt x="358458" y="427038"/>
                </a:moveTo>
                <a:lnTo>
                  <a:pt x="365125" y="427038"/>
                </a:lnTo>
                <a:lnTo>
                  <a:pt x="371475" y="427356"/>
                </a:lnTo>
                <a:lnTo>
                  <a:pt x="377825" y="427992"/>
                </a:lnTo>
                <a:lnTo>
                  <a:pt x="384493" y="429263"/>
                </a:lnTo>
                <a:lnTo>
                  <a:pt x="390843" y="430853"/>
                </a:lnTo>
                <a:lnTo>
                  <a:pt x="397193" y="432125"/>
                </a:lnTo>
                <a:lnTo>
                  <a:pt x="403860" y="434033"/>
                </a:lnTo>
                <a:lnTo>
                  <a:pt x="410210" y="435940"/>
                </a:lnTo>
                <a:lnTo>
                  <a:pt x="422593" y="441027"/>
                </a:lnTo>
                <a:lnTo>
                  <a:pt x="434658" y="446114"/>
                </a:lnTo>
                <a:lnTo>
                  <a:pt x="445770" y="451837"/>
                </a:lnTo>
                <a:lnTo>
                  <a:pt x="456883" y="457878"/>
                </a:lnTo>
                <a:lnTo>
                  <a:pt x="466408" y="463919"/>
                </a:lnTo>
                <a:lnTo>
                  <a:pt x="475298" y="469960"/>
                </a:lnTo>
                <a:lnTo>
                  <a:pt x="482918" y="475365"/>
                </a:lnTo>
                <a:lnTo>
                  <a:pt x="489585" y="480770"/>
                </a:lnTo>
                <a:lnTo>
                  <a:pt x="494348" y="485539"/>
                </a:lnTo>
                <a:lnTo>
                  <a:pt x="497840" y="489355"/>
                </a:lnTo>
                <a:lnTo>
                  <a:pt x="498475" y="491262"/>
                </a:lnTo>
                <a:lnTo>
                  <a:pt x="499110" y="492534"/>
                </a:lnTo>
                <a:lnTo>
                  <a:pt x="499745" y="495396"/>
                </a:lnTo>
                <a:lnTo>
                  <a:pt x="499745" y="499211"/>
                </a:lnTo>
                <a:lnTo>
                  <a:pt x="499745" y="510021"/>
                </a:lnTo>
                <a:lnTo>
                  <a:pt x="499110" y="525282"/>
                </a:lnTo>
                <a:lnTo>
                  <a:pt x="498158" y="543405"/>
                </a:lnTo>
                <a:lnTo>
                  <a:pt x="494983" y="587281"/>
                </a:lnTo>
                <a:lnTo>
                  <a:pt x="490855" y="637198"/>
                </a:lnTo>
                <a:lnTo>
                  <a:pt x="486093" y="688705"/>
                </a:lnTo>
                <a:lnTo>
                  <a:pt x="481013" y="736397"/>
                </a:lnTo>
                <a:lnTo>
                  <a:pt x="476250" y="776457"/>
                </a:lnTo>
                <a:lnTo>
                  <a:pt x="474028" y="792037"/>
                </a:lnTo>
                <a:lnTo>
                  <a:pt x="472123" y="803800"/>
                </a:lnTo>
                <a:lnTo>
                  <a:pt x="464503" y="806344"/>
                </a:lnTo>
                <a:lnTo>
                  <a:pt x="457835" y="808888"/>
                </a:lnTo>
                <a:lnTo>
                  <a:pt x="451168" y="810477"/>
                </a:lnTo>
                <a:lnTo>
                  <a:pt x="444818" y="812067"/>
                </a:lnTo>
                <a:lnTo>
                  <a:pt x="439103" y="813021"/>
                </a:lnTo>
                <a:lnTo>
                  <a:pt x="433705" y="813339"/>
                </a:lnTo>
                <a:lnTo>
                  <a:pt x="429260" y="813021"/>
                </a:lnTo>
                <a:lnTo>
                  <a:pt x="425450" y="811749"/>
                </a:lnTo>
                <a:lnTo>
                  <a:pt x="425768" y="802847"/>
                </a:lnTo>
                <a:lnTo>
                  <a:pt x="426720" y="789811"/>
                </a:lnTo>
                <a:lnTo>
                  <a:pt x="428308" y="754519"/>
                </a:lnTo>
                <a:lnTo>
                  <a:pt x="429260" y="710961"/>
                </a:lnTo>
                <a:lnTo>
                  <a:pt x="429895" y="664541"/>
                </a:lnTo>
                <a:lnTo>
                  <a:pt x="429895" y="619711"/>
                </a:lnTo>
                <a:lnTo>
                  <a:pt x="429578" y="582512"/>
                </a:lnTo>
                <a:lnTo>
                  <a:pt x="429260" y="568205"/>
                </a:lnTo>
                <a:lnTo>
                  <a:pt x="428625" y="557712"/>
                </a:lnTo>
                <a:lnTo>
                  <a:pt x="428308" y="554215"/>
                </a:lnTo>
                <a:lnTo>
                  <a:pt x="427673" y="551672"/>
                </a:lnTo>
                <a:lnTo>
                  <a:pt x="427038" y="550400"/>
                </a:lnTo>
                <a:lnTo>
                  <a:pt x="426720" y="550400"/>
                </a:lnTo>
                <a:lnTo>
                  <a:pt x="426403" y="550400"/>
                </a:lnTo>
                <a:lnTo>
                  <a:pt x="422910" y="555487"/>
                </a:lnTo>
                <a:lnTo>
                  <a:pt x="419100" y="560256"/>
                </a:lnTo>
                <a:lnTo>
                  <a:pt x="418465" y="561846"/>
                </a:lnTo>
                <a:lnTo>
                  <a:pt x="406718" y="733217"/>
                </a:lnTo>
                <a:lnTo>
                  <a:pt x="401003" y="796806"/>
                </a:lnTo>
                <a:lnTo>
                  <a:pt x="398463" y="821605"/>
                </a:lnTo>
                <a:lnTo>
                  <a:pt x="398463" y="823831"/>
                </a:lnTo>
                <a:lnTo>
                  <a:pt x="395288" y="831779"/>
                </a:lnTo>
                <a:lnTo>
                  <a:pt x="392113" y="839728"/>
                </a:lnTo>
                <a:lnTo>
                  <a:pt x="387985" y="847041"/>
                </a:lnTo>
                <a:lnTo>
                  <a:pt x="382905" y="854353"/>
                </a:lnTo>
                <a:lnTo>
                  <a:pt x="365443" y="1090267"/>
                </a:lnTo>
                <a:lnTo>
                  <a:pt x="378778" y="1093447"/>
                </a:lnTo>
                <a:lnTo>
                  <a:pt x="391160" y="1096944"/>
                </a:lnTo>
                <a:lnTo>
                  <a:pt x="403860" y="1100441"/>
                </a:lnTo>
                <a:lnTo>
                  <a:pt x="414973" y="1104575"/>
                </a:lnTo>
                <a:lnTo>
                  <a:pt x="425450" y="1109344"/>
                </a:lnTo>
                <a:lnTo>
                  <a:pt x="435293" y="1114113"/>
                </a:lnTo>
                <a:lnTo>
                  <a:pt x="444818" y="1119518"/>
                </a:lnTo>
                <a:lnTo>
                  <a:pt x="453073" y="1124923"/>
                </a:lnTo>
                <a:lnTo>
                  <a:pt x="450215" y="1114749"/>
                </a:lnTo>
                <a:lnTo>
                  <a:pt x="538480" y="1093447"/>
                </a:lnTo>
                <a:lnTo>
                  <a:pt x="541338" y="1105211"/>
                </a:lnTo>
                <a:lnTo>
                  <a:pt x="454343" y="1126513"/>
                </a:lnTo>
                <a:lnTo>
                  <a:pt x="461645" y="1132236"/>
                </a:lnTo>
                <a:lnTo>
                  <a:pt x="467678" y="1137959"/>
                </a:lnTo>
                <a:lnTo>
                  <a:pt x="472758" y="1144000"/>
                </a:lnTo>
                <a:lnTo>
                  <a:pt x="476885" y="1150358"/>
                </a:lnTo>
                <a:lnTo>
                  <a:pt x="478790" y="1153538"/>
                </a:lnTo>
                <a:lnTo>
                  <a:pt x="480378" y="1156717"/>
                </a:lnTo>
                <a:lnTo>
                  <a:pt x="481965" y="1159897"/>
                </a:lnTo>
                <a:lnTo>
                  <a:pt x="482918" y="1163394"/>
                </a:lnTo>
                <a:lnTo>
                  <a:pt x="483870" y="1166891"/>
                </a:lnTo>
                <a:lnTo>
                  <a:pt x="484505" y="1170707"/>
                </a:lnTo>
                <a:lnTo>
                  <a:pt x="484823" y="1173886"/>
                </a:lnTo>
                <a:lnTo>
                  <a:pt x="484823" y="1177384"/>
                </a:lnTo>
                <a:lnTo>
                  <a:pt x="484823" y="1182789"/>
                </a:lnTo>
                <a:lnTo>
                  <a:pt x="484188" y="1187558"/>
                </a:lnTo>
                <a:lnTo>
                  <a:pt x="482600" y="1192327"/>
                </a:lnTo>
                <a:lnTo>
                  <a:pt x="480695" y="1197414"/>
                </a:lnTo>
                <a:lnTo>
                  <a:pt x="478790" y="1201865"/>
                </a:lnTo>
                <a:lnTo>
                  <a:pt x="475933" y="1206634"/>
                </a:lnTo>
                <a:lnTo>
                  <a:pt x="472758" y="1211404"/>
                </a:lnTo>
                <a:lnTo>
                  <a:pt x="469265" y="1215537"/>
                </a:lnTo>
                <a:lnTo>
                  <a:pt x="465138" y="1219988"/>
                </a:lnTo>
                <a:lnTo>
                  <a:pt x="460375" y="1224121"/>
                </a:lnTo>
                <a:lnTo>
                  <a:pt x="455613" y="1227937"/>
                </a:lnTo>
                <a:lnTo>
                  <a:pt x="450215" y="1232070"/>
                </a:lnTo>
                <a:lnTo>
                  <a:pt x="444818" y="1235249"/>
                </a:lnTo>
                <a:lnTo>
                  <a:pt x="438785" y="1239065"/>
                </a:lnTo>
                <a:lnTo>
                  <a:pt x="432435" y="1242562"/>
                </a:lnTo>
                <a:lnTo>
                  <a:pt x="425450" y="1245741"/>
                </a:lnTo>
                <a:lnTo>
                  <a:pt x="418465" y="1248921"/>
                </a:lnTo>
                <a:lnTo>
                  <a:pt x="410845" y="1251782"/>
                </a:lnTo>
                <a:lnTo>
                  <a:pt x="402908" y="1254644"/>
                </a:lnTo>
                <a:lnTo>
                  <a:pt x="394970" y="1257187"/>
                </a:lnTo>
                <a:lnTo>
                  <a:pt x="386398" y="1259731"/>
                </a:lnTo>
                <a:lnTo>
                  <a:pt x="377825" y="1261956"/>
                </a:lnTo>
                <a:lnTo>
                  <a:pt x="368618" y="1263864"/>
                </a:lnTo>
                <a:lnTo>
                  <a:pt x="359410" y="1265772"/>
                </a:lnTo>
                <a:lnTo>
                  <a:pt x="349885" y="1267679"/>
                </a:lnTo>
                <a:lnTo>
                  <a:pt x="340043" y="1269269"/>
                </a:lnTo>
                <a:lnTo>
                  <a:pt x="329883" y="1270223"/>
                </a:lnTo>
                <a:lnTo>
                  <a:pt x="319723" y="1271495"/>
                </a:lnTo>
                <a:lnTo>
                  <a:pt x="309245" y="1272131"/>
                </a:lnTo>
                <a:lnTo>
                  <a:pt x="298768" y="1272767"/>
                </a:lnTo>
                <a:lnTo>
                  <a:pt x="287973" y="1273085"/>
                </a:lnTo>
                <a:lnTo>
                  <a:pt x="276860" y="1273402"/>
                </a:lnTo>
                <a:lnTo>
                  <a:pt x="273685" y="1273085"/>
                </a:lnTo>
                <a:lnTo>
                  <a:pt x="313055" y="1331268"/>
                </a:lnTo>
                <a:lnTo>
                  <a:pt x="302895" y="1338263"/>
                </a:lnTo>
                <a:lnTo>
                  <a:pt x="259080" y="1273085"/>
                </a:lnTo>
                <a:lnTo>
                  <a:pt x="244157" y="1272131"/>
                </a:lnTo>
                <a:lnTo>
                  <a:pt x="230505" y="1271177"/>
                </a:lnTo>
                <a:lnTo>
                  <a:pt x="216852" y="1269587"/>
                </a:lnTo>
                <a:lnTo>
                  <a:pt x="203835" y="1267362"/>
                </a:lnTo>
                <a:lnTo>
                  <a:pt x="190817" y="1265136"/>
                </a:lnTo>
                <a:lnTo>
                  <a:pt x="178435" y="1262592"/>
                </a:lnTo>
                <a:lnTo>
                  <a:pt x="166687" y="1259413"/>
                </a:lnTo>
                <a:lnTo>
                  <a:pt x="155575" y="1255916"/>
                </a:lnTo>
                <a:lnTo>
                  <a:pt x="144780" y="1252736"/>
                </a:lnTo>
                <a:lnTo>
                  <a:pt x="134937" y="1248603"/>
                </a:lnTo>
                <a:lnTo>
                  <a:pt x="125095" y="1244470"/>
                </a:lnTo>
                <a:lnTo>
                  <a:pt x="116522" y="1239383"/>
                </a:lnTo>
                <a:lnTo>
                  <a:pt x="108267" y="1234931"/>
                </a:lnTo>
                <a:lnTo>
                  <a:pt x="100647" y="1229844"/>
                </a:lnTo>
                <a:lnTo>
                  <a:pt x="93980" y="1224439"/>
                </a:lnTo>
                <a:lnTo>
                  <a:pt x="87947" y="1218716"/>
                </a:lnTo>
                <a:lnTo>
                  <a:pt x="2857" y="1238747"/>
                </a:lnTo>
                <a:lnTo>
                  <a:pt x="0" y="1226983"/>
                </a:lnTo>
                <a:lnTo>
                  <a:pt x="79375" y="1208224"/>
                </a:lnTo>
                <a:lnTo>
                  <a:pt x="76835" y="1204727"/>
                </a:lnTo>
                <a:lnTo>
                  <a:pt x="74612" y="1201229"/>
                </a:lnTo>
                <a:lnTo>
                  <a:pt x="72707" y="1197414"/>
                </a:lnTo>
                <a:lnTo>
                  <a:pt x="71437" y="1193599"/>
                </a:lnTo>
                <a:lnTo>
                  <a:pt x="70167" y="1189465"/>
                </a:lnTo>
                <a:lnTo>
                  <a:pt x="69532" y="1185650"/>
                </a:lnTo>
                <a:lnTo>
                  <a:pt x="69215" y="1181517"/>
                </a:lnTo>
                <a:lnTo>
                  <a:pt x="68580" y="1177384"/>
                </a:lnTo>
                <a:lnTo>
                  <a:pt x="69215" y="1171661"/>
                </a:lnTo>
                <a:lnTo>
                  <a:pt x="70167" y="1166574"/>
                </a:lnTo>
                <a:lnTo>
                  <a:pt x="71755" y="1161169"/>
                </a:lnTo>
                <a:lnTo>
                  <a:pt x="73977" y="1155763"/>
                </a:lnTo>
                <a:lnTo>
                  <a:pt x="76517" y="1150676"/>
                </a:lnTo>
                <a:lnTo>
                  <a:pt x="80010" y="1145589"/>
                </a:lnTo>
                <a:lnTo>
                  <a:pt x="83820" y="1140820"/>
                </a:lnTo>
                <a:lnTo>
                  <a:pt x="88265" y="1136051"/>
                </a:lnTo>
                <a:lnTo>
                  <a:pt x="93027" y="1131282"/>
                </a:lnTo>
                <a:lnTo>
                  <a:pt x="98425" y="1126831"/>
                </a:lnTo>
                <a:lnTo>
                  <a:pt x="104457" y="1122697"/>
                </a:lnTo>
                <a:lnTo>
                  <a:pt x="110807" y="1118564"/>
                </a:lnTo>
                <a:lnTo>
                  <a:pt x="117475" y="1114431"/>
                </a:lnTo>
                <a:lnTo>
                  <a:pt x="124777" y="1111251"/>
                </a:lnTo>
                <a:lnTo>
                  <a:pt x="132715" y="1107436"/>
                </a:lnTo>
                <a:lnTo>
                  <a:pt x="140652" y="1103939"/>
                </a:lnTo>
                <a:lnTo>
                  <a:pt x="89852" y="1023817"/>
                </a:lnTo>
                <a:lnTo>
                  <a:pt x="100012" y="1017458"/>
                </a:lnTo>
                <a:lnTo>
                  <a:pt x="152400" y="1099805"/>
                </a:lnTo>
                <a:lnTo>
                  <a:pt x="162242" y="1096944"/>
                </a:lnTo>
                <a:lnTo>
                  <a:pt x="172720" y="1093765"/>
                </a:lnTo>
                <a:lnTo>
                  <a:pt x="154940" y="850538"/>
                </a:lnTo>
                <a:lnTo>
                  <a:pt x="150812" y="844179"/>
                </a:lnTo>
                <a:lnTo>
                  <a:pt x="146367" y="837820"/>
                </a:lnTo>
                <a:lnTo>
                  <a:pt x="143510" y="830826"/>
                </a:lnTo>
                <a:lnTo>
                  <a:pt x="140652" y="824149"/>
                </a:lnTo>
                <a:lnTo>
                  <a:pt x="140652" y="821605"/>
                </a:lnTo>
                <a:lnTo>
                  <a:pt x="136842" y="782816"/>
                </a:lnTo>
                <a:lnTo>
                  <a:pt x="133032" y="740212"/>
                </a:lnTo>
                <a:lnTo>
                  <a:pt x="128587" y="687433"/>
                </a:lnTo>
                <a:lnTo>
                  <a:pt x="119697" y="557077"/>
                </a:lnTo>
                <a:lnTo>
                  <a:pt x="116522" y="554215"/>
                </a:lnTo>
                <a:lnTo>
                  <a:pt x="112712" y="550400"/>
                </a:lnTo>
                <a:lnTo>
                  <a:pt x="112395" y="550400"/>
                </a:lnTo>
                <a:lnTo>
                  <a:pt x="112395" y="550718"/>
                </a:lnTo>
                <a:lnTo>
                  <a:pt x="112077" y="552307"/>
                </a:lnTo>
                <a:lnTo>
                  <a:pt x="111125" y="558666"/>
                </a:lnTo>
                <a:lnTo>
                  <a:pt x="111125" y="569794"/>
                </a:lnTo>
                <a:lnTo>
                  <a:pt x="111125" y="584420"/>
                </a:lnTo>
                <a:lnTo>
                  <a:pt x="112395" y="621937"/>
                </a:lnTo>
                <a:lnTo>
                  <a:pt x="113665" y="666449"/>
                </a:lnTo>
                <a:lnTo>
                  <a:pt x="116205" y="712869"/>
                </a:lnTo>
                <a:lnTo>
                  <a:pt x="118427" y="756109"/>
                </a:lnTo>
                <a:lnTo>
                  <a:pt x="120332" y="791401"/>
                </a:lnTo>
                <a:lnTo>
                  <a:pt x="122237" y="813021"/>
                </a:lnTo>
                <a:lnTo>
                  <a:pt x="112077" y="813339"/>
                </a:lnTo>
                <a:lnTo>
                  <a:pt x="105410" y="813339"/>
                </a:lnTo>
                <a:lnTo>
                  <a:pt x="98425" y="812385"/>
                </a:lnTo>
                <a:lnTo>
                  <a:pt x="90487" y="811431"/>
                </a:lnTo>
                <a:lnTo>
                  <a:pt x="82550" y="809523"/>
                </a:lnTo>
                <a:lnTo>
                  <a:pt x="78740" y="807934"/>
                </a:lnTo>
                <a:lnTo>
                  <a:pt x="74612" y="806344"/>
                </a:lnTo>
                <a:lnTo>
                  <a:pt x="70802" y="804754"/>
                </a:lnTo>
                <a:lnTo>
                  <a:pt x="66675" y="802211"/>
                </a:lnTo>
                <a:lnTo>
                  <a:pt x="65087" y="791083"/>
                </a:lnTo>
                <a:lnTo>
                  <a:pt x="63182" y="776139"/>
                </a:lnTo>
                <a:lnTo>
                  <a:pt x="61277" y="758335"/>
                </a:lnTo>
                <a:lnTo>
                  <a:pt x="59055" y="737986"/>
                </a:lnTo>
                <a:lnTo>
                  <a:pt x="55245" y="692520"/>
                </a:lnTo>
                <a:lnTo>
                  <a:pt x="51752" y="643875"/>
                </a:lnTo>
                <a:lnTo>
                  <a:pt x="49212" y="596819"/>
                </a:lnTo>
                <a:lnTo>
                  <a:pt x="47307" y="555487"/>
                </a:lnTo>
                <a:lnTo>
                  <a:pt x="46990" y="538318"/>
                </a:lnTo>
                <a:lnTo>
                  <a:pt x="46355" y="524011"/>
                </a:lnTo>
                <a:lnTo>
                  <a:pt x="46990" y="513836"/>
                </a:lnTo>
                <a:lnTo>
                  <a:pt x="47307" y="507477"/>
                </a:lnTo>
                <a:lnTo>
                  <a:pt x="47625" y="503026"/>
                </a:lnTo>
                <a:lnTo>
                  <a:pt x="48895" y="498893"/>
                </a:lnTo>
                <a:lnTo>
                  <a:pt x="49847" y="495078"/>
                </a:lnTo>
                <a:lnTo>
                  <a:pt x="51752" y="490944"/>
                </a:lnTo>
                <a:lnTo>
                  <a:pt x="53975" y="487129"/>
                </a:lnTo>
                <a:lnTo>
                  <a:pt x="56515" y="483314"/>
                </a:lnTo>
                <a:lnTo>
                  <a:pt x="59690" y="480134"/>
                </a:lnTo>
                <a:lnTo>
                  <a:pt x="62547" y="476637"/>
                </a:lnTo>
                <a:lnTo>
                  <a:pt x="66357" y="473140"/>
                </a:lnTo>
                <a:lnTo>
                  <a:pt x="70167" y="470278"/>
                </a:lnTo>
                <a:lnTo>
                  <a:pt x="74612" y="467099"/>
                </a:lnTo>
                <a:lnTo>
                  <a:pt x="79375" y="464237"/>
                </a:lnTo>
                <a:lnTo>
                  <a:pt x="88900" y="458514"/>
                </a:lnTo>
                <a:lnTo>
                  <a:pt x="99377" y="453745"/>
                </a:lnTo>
                <a:lnTo>
                  <a:pt x="111125" y="449294"/>
                </a:lnTo>
                <a:lnTo>
                  <a:pt x="123190" y="444525"/>
                </a:lnTo>
                <a:lnTo>
                  <a:pt x="135572" y="441027"/>
                </a:lnTo>
                <a:lnTo>
                  <a:pt x="148907" y="437530"/>
                </a:lnTo>
                <a:lnTo>
                  <a:pt x="161607" y="434351"/>
                </a:lnTo>
                <a:lnTo>
                  <a:pt x="174625" y="431807"/>
                </a:lnTo>
                <a:lnTo>
                  <a:pt x="187960" y="429581"/>
                </a:lnTo>
                <a:lnTo>
                  <a:pt x="200660" y="427674"/>
                </a:lnTo>
                <a:lnTo>
                  <a:pt x="203835" y="427674"/>
                </a:lnTo>
                <a:lnTo>
                  <a:pt x="206692" y="427674"/>
                </a:lnTo>
                <a:lnTo>
                  <a:pt x="248285" y="582194"/>
                </a:lnTo>
                <a:lnTo>
                  <a:pt x="249237" y="576153"/>
                </a:lnTo>
                <a:lnTo>
                  <a:pt x="263525" y="470278"/>
                </a:lnTo>
                <a:lnTo>
                  <a:pt x="259715" y="459786"/>
                </a:lnTo>
                <a:lnTo>
                  <a:pt x="267653" y="445797"/>
                </a:lnTo>
                <a:lnTo>
                  <a:pt x="285750" y="445797"/>
                </a:lnTo>
                <a:lnTo>
                  <a:pt x="293688" y="459786"/>
                </a:lnTo>
                <a:lnTo>
                  <a:pt x="289878" y="472186"/>
                </a:lnTo>
                <a:lnTo>
                  <a:pt x="302578" y="584102"/>
                </a:lnTo>
                <a:lnTo>
                  <a:pt x="336868" y="432443"/>
                </a:lnTo>
                <a:lnTo>
                  <a:pt x="343853" y="429263"/>
                </a:lnTo>
                <a:lnTo>
                  <a:pt x="345440" y="428310"/>
                </a:lnTo>
                <a:lnTo>
                  <a:pt x="345758" y="427674"/>
                </a:lnTo>
                <a:lnTo>
                  <a:pt x="352108" y="427356"/>
                </a:lnTo>
                <a:lnTo>
                  <a:pt x="358458" y="427038"/>
                </a:lnTo>
                <a:close/>
                <a:moveTo>
                  <a:pt x="1859239" y="201613"/>
                </a:moveTo>
                <a:lnTo>
                  <a:pt x="1864624" y="201613"/>
                </a:lnTo>
                <a:lnTo>
                  <a:pt x="1869375" y="201613"/>
                </a:lnTo>
                <a:lnTo>
                  <a:pt x="1874760" y="201930"/>
                </a:lnTo>
                <a:lnTo>
                  <a:pt x="1879828" y="202248"/>
                </a:lnTo>
                <a:lnTo>
                  <a:pt x="1884896" y="203517"/>
                </a:lnTo>
                <a:lnTo>
                  <a:pt x="1895349" y="205739"/>
                </a:lnTo>
                <a:lnTo>
                  <a:pt x="1905485" y="208595"/>
                </a:lnTo>
                <a:lnTo>
                  <a:pt x="1914988" y="212403"/>
                </a:lnTo>
                <a:lnTo>
                  <a:pt x="1924490" y="216529"/>
                </a:lnTo>
                <a:lnTo>
                  <a:pt x="1933676" y="221290"/>
                </a:lnTo>
                <a:lnTo>
                  <a:pt x="1942229" y="225733"/>
                </a:lnTo>
                <a:lnTo>
                  <a:pt x="1949514" y="230493"/>
                </a:lnTo>
                <a:lnTo>
                  <a:pt x="1956799" y="235571"/>
                </a:lnTo>
                <a:lnTo>
                  <a:pt x="1962818" y="240014"/>
                </a:lnTo>
                <a:lnTo>
                  <a:pt x="1967886" y="244140"/>
                </a:lnTo>
                <a:lnTo>
                  <a:pt x="1971687" y="247948"/>
                </a:lnTo>
                <a:lnTo>
                  <a:pt x="1974538" y="251122"/>
                </a:lnTo>
                <a:lnTo>
                  <a:pt x="1975488" y="253343"/>
                </a:lnTo>
                <a:lnTo>
                  <a:pt x="1976438" y="258739"/>
                </a:lnTo>
                <a:lnTo>
                  <a:pt x="1975805" y="267307"/>
                </a:lnTo>
                <a:lnTo>
                  <a:pt x="1975488" y="279367"/>
                </a:lnTo>
                <a:lnTo>
                  <a:pt x="1974854" y="293649"/>
                </a:lnTo>
                <a:lnTo>
                  <a:pt x="1972637" y="328241"/>
                </a:lnTo>
                <a:lnTo>
                  <a:pt x="1969153" y="368229"/>
                </a:lnTo>
                <a:lnTo>
                  <a:pt x="1965352" y="408852"/>
                </a:lnTo>
                <a:lnTo>
                  <a:pt x="1961234" y="446619"/>
                </a:lnTo>
                <a:lnTo>
                  <a:pt x="1957433" y="478355"/>
                </a:lnTo>
                <a:lnTo>
                  <a:pt x="1956166" y="490732"/>
                </a:lnTo>
                <a:lnTo>
                  <a:pt x="1954265" y="499619"/>
                </a:lnTo>
                <a:lnTo>
                  <a:pt x="1948564" y="501840"/>
                </a:lnTo>
                <a:lnTo>
                  <a:pt x="1942862" y="503744"/>
                </a:lnTo>
                <a:lnTo>
                  <a:pt x="1937794" y="505331"/>
                </a:lnTo>
                <a:lnTo>
                  <a:pt x="1932726" y="506283"/>
                </a:lnTo>
                <a:lnTo>
                  <a:pt x="1928291" y="507235"/>
                </a:lnTo>
                <a:lnTo>
                  <a:pt x="1924174" y="507235"/>
                </a:lnTo>
                <a:lnTo>
                  <a:pt x="1920373" y="506918"/>
                </a:lnTo>
                <a:lnTo>
                  <a:pt x="1917522" y="505966"/>
                </a:lnTo>
                <a:lnTo>
                  <a:pt x="1918472" y="488828"/>
                </a:lnTo>
                <a:lnTo>
                  <a:pt x="1919422" y="460900"/>
                </a:lnTo>
                <a:lnTo>
                  <a:pt x="1920373" y="426307"/>
                </a:lnTo>
                <a:lnTo>
                  <a:pt x="1920689" y="389493"/>
                </a:lnTo>
                <a:lnTo>
                  <a:pt x="1921006" y="354265"/>
                </a:lnTo>
                <a:lnTo>
                  <a:pt x="1920689" y="324750"/>
                </a:lnTo>
                <a:lnTo>
                  <a:pt x="1920373" y="313325"/>
                </a:lnTo>
                <a:lnTo>
                  <a:pt x="1919739" y="305074"/>
                </a:lnTo>
                <a:lnTo>
                  <a:pt x="1918789" y="299996"/>
                </a:lnTo>
                <a:lnTo>
                  <a:pt x="1918472" y="299361"/>
                </a:lnTo>
                <a:lnTo>
                  <a:pt x="1918472" y="299044"/>
                </a:lnTo>
                <a:lnTo>
                  <a:pt x="1918155" y="299361"/>
                </a:lnTo>
                <a:lnTo>
                  <a:pt x="1914988" y="303170"/>
                </a:lnTo>
                <a:lnTo>
                  <a:pt x="1912454" y="307295"/>
                </a:lnTo>
                <a:lnTo>
                  <a:pt x="1911820" y="308247"/>
                </a:lnTo>
                <a:lnTo>
                  <a:pt x="1902318" y="443762"/>
                </a:lnTo>
                <a:lnTo>
                  <a:pt x="1897883" y="493906"/>
                </a:lnTo>
                <a:lnTo>
                  <a:pt x="1895982" y="513900"/>
                </a:lnTo>
                <a:lnTo>
                  <a:pt x="1895982" y="515804"/>
                </a:lnTo>
                <a:lnTo>
                  <a:pt x="1893765" y="521834"/>
                </a:lnTo>
                <a:lnTo>
                  <a:pt x="1891231" y="528181"/>
                </a:lnTo>
                <a:lnTo>
                  <a:pt x="1887747" y="534211"/>
                </a:lnTo>
                <a:lnTo>
                  <a:pt x="1883946" y="539924"/>
                </a:lnTo>
                <a:lnTo>
                  <a:pt x="1869375" y="734151"/>
                </a:lnTo>
                <a:lnTo>
                  <a:pt x="1879828" y="736373"/>
                </a:lnTo>
                <a:lnTo>
                  <a:pt x="1890281" y="738912"/>
                </a:lnTo>
                <a:lnTo>
                  <a:pt x="1899784" y="742403"/>
                </a:lnTo>
                <a:lnTo>
                  <a:pt x="1909286" y="745576"/>
                </a:lnTo>
                <a:lnTo>
                  <a:pt x="1917839" y="749067"/>
                </a:lnTo>
                <a:lnTo>
                  <a:pt x="1925757" y="752876"/>
                </a:lnTo>
                <a:lnTo>
                  <a:pt x="1933043" y="757002"/>
                </a:lnTo>
                <a:lnTo>
                  <a:pt x="1940011" y="761762"/>
                </a:lnTo>
                <a:lnTo>
                  <a:pt x="1946030" y="766522"/>
                </a:lnTo>
                <a:lnTo>
                  <a:pt x="1951098" y="771283"/>
                </a:lnTo>
                <a:lnTo>
                  <a:pt x="1955532" y="776361"/>
                </a:lnTo>
                <a:lnTo>
                  <a:pt x="1959333" y="781439"/>
                </a:lnTo>
                <a:lnTo>
                  <a:pt x="1962501" y="787151"/>
                </a:lnTo>
                <a:lnTo>
                  <a:pt x="1964718" y="792864"/>
                </a:lnTo>
                <a:lnTo>
                  <a:pt x="1966302" y="798894"/>
                </a:lnTo>
                <a:lnTo>
                  <a:pt x="1966619" y="801750"/>
                </a:lnTo>
                <a:lnTo>
                  <a:pt x="1966619" y="804924"/>
                </a:lnTo>
                <a:lnTo>
                  <a:pt x="1966302" y="808732"/>
                </a:lnTo>
                <a:lnTo>
                  <a:pt x="1965669" y="812223"/>
                </a:lnTo>
                <a:lnTo>
                  <a:pt x="1965035" y="816031"/>
                </a:lnTo>
                <a:lnTo>
                  <a:pt x="1963451" y="819522"/>
                </a:lnTo>
                <a:lnTo>
                  <a:pt x="1962184" y="823331"/>
                </a:lnTo>
                <a:lnTo>
                  <a:pt x="1960284" y="826504"/>
                </a:lnTo>
                <a:lnTo>
                  <a:pt x="1958066" y="829995"/>
                </a:lnTo>
                <a:lnTo>
                  <a:pt x="1955532" y="833486"/>
                </a:lnTo>
                <a:lnTo>
                  <a:pt x="1952682" y="836660"/>
                </a:lnTo>
                <a:lnTo>
                  <a:pt x="1949514" y="839834"/>
                </a:lnTo>
                <a:lnTo>
                  <a:pt x="1946030" y="842690"/>
                </a:lnTo>
                <a:lnTo>
                  <a:pt x="1942545" y="845864"/>
                </a:lnTo>
                <a:lnTo>
                  <a:pt x="1938428" y="848720"/>
                </a:lnTo>
                <a:lnTo>
                  <a:pt x="1934310" y="851576"/>
                </a:lnTo>
                <a:lnTo>
                  <a:pt x="1924807" y="856654"/>
                </a:lnTo>
                <a:lnTo>
                  <a:pt x="1914354" y="861732"/>
                </a:lnTo>
                <a:lnTo>
                  <a:pt x="1903268" y="865858"/>
                </a:lnTo>
                <a:lnTo>
                  <a:pt x="1891231" y="869983"/>
                </a:lnTo>
                <a:lnTo>
                  <a:pt x="1878244" y="873157"/>
                </a:lnTo>
                <a:lnTo>
                  <a:pt x="1864624" y="876013"/>
                </a:lnTo>
                <a:lnTo>
                  <a:pt x="1850370" y="878235"/>
                </a:lnTo>
                <a:lnTo>
                  <a:pt x="1835165" y="880139"/>
                </a:lnTo>
                <a:lnTo>
                  <a:pt x="1819644" y="881091"/>
                </a:lnTo>
                <a:lnTo>
                  <a:pt x="1783851" y="947738"/>
                </a:lnTo>
                <a:lnTo>
                  <a:pt x="1773398" y="941708"/>
                </a:lnTo>
                <a:lnTo>
                  <a:pt x="1805390" y="881409"/>
                </a:lnTo>
                <a:lnTo>
                  <a:pt x="1800322" y="881726"/>
                </a:lnTo>
                <a:lnTo>
                  <a:pt x="1787335" y="881409"/>
                </a:lnTo>
                <a:lnTo>
                  <a:pt x="1774032" y="881091"/>
                </a:lnTo>
                <a:lnTo>
                  <a:pt x="1761678" y="880139"/>
                </a:lnTo>
                <a:lnTo>
                  <a:pt x="1749642" y="878552"/>
                </a:lnTo>
                <a:lnTo>
                  <a:pt x="1737605" y="876648"/>
                </a:lnTo>
                <a:lnTo>
                  <a:pt x="1726518" y="874427"/>
                </a:lnTo>
                <a:lnTo>
                  <a:pt x="1716066" y="871888"/>
                </a:lnTo>
                <a:lnTo>
                  <a:pt x="1705296" y="868714"/>
                </a:lnTo>
                <a:lnTo>
                  <a:pt x="1696110" y="865223"/>
                </a:lnTo>
                <a:lnTo>
                  <a:pt x="1686607" y="862049"/>
                </a:lnTo>
                <a:lnTo>
                  <a:pt x="1678372" y="857924"/>
                </a:lnTo>
                <a:lnTo>
                  <a:pt x="1670453" y="853798"/>
                </a:lnTo>
                <a:lnTo>
                  <a:pt x="1663484" y="849037"/>
                </a:lnTo>
                <a:lnTo>
                  <a:pt x="1657149" y="844594"/>
                </a:lnTo>
                <a:lnTo>
                  <a:pt x="1651448" y="839516"/>
                </a:lnTo>
                <a:lnTo>
                  <a:pt x="1646696" y="834439"/>
                </a:lnTo>
                <a:lnTo>
                  <a:pt x="1574476" y="851894"/>
                </a:lnTo>
                <a:lnTo>
                  <a:pt x="1571625" y="840151"/>
                </a:lnTo>
                <a:lnTo>
                  <a:pt x="1639411" y="823648"/>
                </a:lnTo>
                <a:lnTo>
                  <a:pt x="1637510" y="819205"/>
                </a:lnTo>
                <a:lnTo>
                  <a:pt x="1635927" y="814127"/>
                </a:lnTo>
                <a:lnTo>
                  <a:pt x="1634976" y="809684"/>
                </a:lnTo>
                <a:lnTo>
                  <a:pt x="1634660" y="804924"/>
                </a:lnTo>
                <a:lnTo>
                  <a:pt x="1634976" y="799211"/>
                </a:lnTo>
                <a:lnTo>
                  <a:pt x="1635927" y="793816"/>
                </a:lnTo>
                <a:lnTo>
                  <a:pt x="1637827" y="788738"/>
                </a:lnTo>
                <a:lnTo>
                  <a:pt x="1640678" y="783343"/>
                </a:lnTo>
                <a:lnTo>
                  <a:pt x="1643529" y="778582"/>
                </a:lnTo>
                <a:lnTo>
                  <a:pt x="1647646" y="773504"/>
                </a:lnTo>
                <a:lnTo>
                  <a:pt x="1652081" y="769061"/>
                </a:lnTo>
                <a:lnTo>
                  <a:pt x="1657466" y="764618"/>
                </a:lnTo>
                <a:lnTo>
                  <a:pt x="1663167" y="760493"/>
                </a:lnTo>
                <a:lnTo>
                  <a:pt x="1669503" y="756684"/>
                </a:lnTo>
                <a:lnTo>
                  <a:pt x="1676154" y="752876"/>
                </a:lnTo>
                <a:lnTo>
                  <a:pt x="1683757" y="749067"/>
                </a:lnTo>
                <a:lnTo>
                  <a:pt x="1691675" y="745894"/>
                </a:lnTo>
                <a:lnTo>
                  <a:pt x="1700228" y="742720"/>
                </a:lnTo>
                <a:lnTo>
                  <a:pt x="1708780" y="740181"/>
                </a:lnTo>
                <a:lnTo>
                  <a:pt x="1718283" y="737642"/>
                </a:lnTo>
                <a:lnTo>
                  <a:pt x="1703079" y="536750"/>
                </a:lnTo>
                <a:lnTo>
                  <a:pt x="1699911" y="531990"/>
                </a:lnTo>
                <a:lnTo>
                  <a:pt x="1696744" y="526595"/>
                </a:lnTo>
                <a:lnTo>
                  <a:pt x="1694209" y="521517"/>
                </a:lnTo>
                <a:lnTo>
                  <a:pt x="1691992" y="516122"/>
                </a:lnTo>
                <a:lnTo>
                  <a:pt x="1691992" y="513900"/>
                </a:lnTo>
                <a:lnTo>
                  <a:pt x="1688825" y="483116"/>
                </a:lnTo>
                <a:lnTo>
                  <a:pt x="1685974" y="449792"/>
                </a:lnTo>
                <a:lnTo>
                  <a:pt x="1682490" y="407583"/>
                </a:lnTo>
                <a:lnTo>
                  <a:pt x="1675521" y="304439"/>
                </a:lnTo>
                <a:lnTo>
                  <a:pt x="1672670" y="302218"/>
                </a:lnTo>
                <a:lnTo>
                  <a:pt x="1669819" y="299361"/>
                </a:lnTo>
                <a:lnTo>
                  <a:pt x="1669503" y="299361"/>
                </a:lnTo>
                <a:lnTo>
                  <a:pt x="1669186" y="300948"/>
                </a:lnTo>
                <a:lnTo>
                  <a:pt x="1668552" y="305709"/>
                </a:lnTo>
                <a:lnTo>
                  <a:pt x="1668552" y="314277"/>
                </a:lnTo>
                <a:lnTo>
                  <a:pt x="1668552" y="326020"/>
                </a:lnTo>
                <a:lnTo>
                  <a:pt x="1669503" y="355852"/>
                </a:lnTo>
                <a:lnTo>
                  <a:pt x="1671086" y="391080"/>
                </a:lnTo>
                <a:lnTo>
                  <a:pt x="1672353" y="427894"/>
                </a:lnTo>
                <a:lnTo>
                  <a:pt x="1674254" y="462169"/>
                </a:lnTo>
                <a:lnTo>
                  <a:pt x="1675838" y="489780"/>
                </a:lnTo>
                <a:lnTo>
                  <a:pt x="1677421" y="507235"/>
                </a:lnTo>
                <a:lnTo>
                  <a:pt x="1669503" y="507235"/>
                </a:lnTo>
                <a:lnTo>
                  <a:pt x="1664118" y="507235"/>
                </a:lnTo>
                <a:lnTo>
                  <a:pt x="1658416" y="506918"/>
                </a:lnTo>
                <a:lnTo>
                  <a:pt x="1652715" y="505648"/>
                </a:lnTo>
                <a:lnTo>
                  <a:pt x="1646063" y="504062"/>
                </a:lnTo>
                <a:lnTo>
                  <a:pt x="1639728" y="501840"/>
                </a:lnTo>
                <a:lnTo>
                  <a:pt x="1636877" y="500253"/>
                </a:lnTo>
                <a:lnTo>
                  <a:pt x="1633709" y="498984"/>
                </a:lnTo>
                <a:lnTo>
                  <a:pt x="1632442" y="489780"/>
                </a:lnTo>
                <a:lnTo>
                  <a:pt x="1630858" y="477720"/>
                </a:lnTo>
                <a:lnTo>
                  <a:pt x="1627374" y="447888"/>
                </a:lnTo>
                <a:lnTo>
                  <a:pt x="1624523" y="411708"/>
                </a:lnTo>
                <a:lnTo>
                  <a:pt x="1621673" y="373307"/>
                </a:lnTo>
                <a:lnTo>
                  <a:pt x="1619455" y="336176"/>
                </a:lnTo>
                <a:lnTo>
                  <a:pt x="1618188" y="303487"/>
                </a:lnTo>
                <a:lnTo>
                  <a:pt x="1617555" y="278733"/>
                </a:lnTo>
                <a:lnTo>
                  <a:pt x="1617555" y="270481"/>
                </a:lnTo>
                <a:lnTo>
                  <a:pt x="1618188" y="265086"/>
                </a:lnTo>
                <a:lnTo>
                  <a:pt x="1618505" y="261595"/>
                </a:lnTo>
                <a:lnTo>
                  <a:pt x="1619139" y="258421"/>
                </a:lnTo>
                <a:lnTo>
                  <a:pt x="1620406" y="255248"/>
                </a:lnTo>
                <a:lnTo>
                  <a:pt x="1621673" y="252391"/>
                </a:lnTo>
                <a:lnTo>
                  <a:pt x="1623573" y="249218"/>
                </a:lnTo>
                <a:lnTo>
                  <a:pt x="1625474" y="246361"/>
                </a:lnTo>
                <a:lnTo>
                  <a:pt x="1627691" y="243822"/>
                </a:lnTo>
                <a:lnTo>
                  <a:pt x="1630542" y="240649"/>
                </a:lnTo>
                <a:lnTo>
                  <a:pt x="1633392" y="238110"/>
                </a:lnTo>
                <a:lnTo>
                  <a:pt x="1636560" y="235888"/>
                </a:lnTo>
                <a:lnTo>
                  <a:pt x="1643212" y="230810"/>
                </a:lnTo>
                <a:lnTo>
                  <a:pt x="1651131" y="226685"/>
                </a:lnTo>
                <a:lnTo>
                  <a:pt x="1659683" y="222559"/>
                </a:lnTo>
                <a:lnTo>
                  <a:pt x="1668552" y="218751"/>
                </a:lnTo>
                <a:lnTo>
                  <a:pt x="1678055" y="215577"/>
                </a:lnTo>
                <a:lnTo>
                  <a:pt x="1688191" y="212403"/>
                </a:lnTo>
                <a:lnTo>
                  <a:pt x="1698327" y="209864"/>
                </a:lnTo>
                <a:lnTo>
                  <a:pt x="1708780" y="207643"/>
                </a:lnTo>
                <a:lnTo>
                  <a:pt x="1718916" y="205421"/>
                </a:lnTo>
                <a:lnTo>
                  <a:pt x="1729369" y="203834"/>
                </a:lnTo>
                <a:lnTo>
                  <a:pt x="1739505" y="202248"/>
                </a:lnTo>
                <a:lnTo>
                  <a:pt x="1741723" y="201930"/>
                </a:lnTo>
                <a:lnTo>
                  <a:pt x="1743940" y="201930"/>
                </a:lnTo>
                <a:lnTo>
                  <a:pt x="1777516" y="324433"/>
                </a:lnTo>
                <a:lnTo>
                  <a:pt x="1777833" y="319673"/>
                </a:lnTo>
                <a:lnTo>
                  <a:pt x="1789553" y="235888"/>
                </a:lnTo>
                <a:lnTo>
                  <a:pt x="1786068" y="227637"/>
                </a:lnTo>
                <a:lnTo>
                  <a:pt x="1792404" y="216529"/>
                </a:lnTo>
                <a:lnTo>
                  <a:pt x="1806658" y="216212"/>
                </a:lnTo>
                <a:lnTo>
                  <a:pt x="1812676" y="227637"/>
                </a:lnTo>
                <a:lnTo>
                  <a:pt x="1810142" y="237158"/>
                </a:lnTo>
                <a:lnTo>
                  <a:pt x="1820278" y="325703"/>
                </a:lnTo>
                <a:lnTo>
                  <a:pt x="1847202" y="206056"/>
                </a:lnTo>
                <a:lnTo>
                  <a:pt x="1852904" y="203517"/>
                </a:lnTo>
                <a:lnTo>
                  <a:pt x="1853854" y="202882"/>
                </a:lnTo>
                <a:lnTo>
                  <a:pt x="1854488" y="202248"/>
                </a:lnTo>
                <a:lnTo>
                  <a:pt x="1859239" y="201613"/>
                </a:lnTo>
                <a:close/>
                <a:moveTo>
                  <a:pt x="2576838" y="182563"/>
                </a:moveTo>
                <a:lnTo>
                  <a:pt x="2587021" y="182563"/>
                </a:lnTo>
                <a:lnTo>
                  <a:pt x="2597204" y="182880"/>
                </a:lnTo>
                <a:lnTo>
                  <a:pt x="2606432" y="183515"/>
                </a:lnTo>
                <a:lnTo>
                  <a:pt x="2615979" y="185103"/>
                </a:lnTo>
                <a:lnTo>
                  <a:pt x="2624570" y="186690"/>
                </a:lnTo>
                <a:lnTo>
                  <a:pt x="2633162" y="188913"/>
                </a:lnTo>
                <a:lnTo>
                  <a:pt x="2641118" y="191135"/>
                </a:lnTo>
                <a:lnTo>
                  <a:pt x="2649073" y="193993"/>
                </a:lnTo>
                <a:lnTo>
                  <a:pt x="2656392" y="196850"/>
                </a:lnTo>
                <a:lnTo>
                  <a:pt x="2663074" y="200025"/>
                </a:lnTo>
                <a:lnTo>
                  <a:pt x="2669439" y="203200"/>
                </a:lnTo>
                <a:lnTo>
                  <a:pt x="2675485" y="206375"/>
                </a:lnTo>
                <a:lnTo>
                  <a:pt x="2685986" y="213043"/>
                </a:lnTo>
                <a:lnTo>
                  <a:pt x="2694578" y="219393"/>
                </a:lnTo>
                <a:lnTo>
                  <a:pt x="2701578" y="224473"/>
                </a:lnTo>
                <a:lnTo>
                  <a:pt x="2706670" y="228918"/>
                </a:lnTo>
                <a:lnTo>
                  <a:pt x="2710488" y="233045"/>
                </a:lnTo>
                <a:lnTo>
                  <a:pt x="2709216" y="236220"/>
                </a:lnTo>
                <a:lnTo>
                  <a:pt x="2707625" y="239078"/>
                </a:lnTo>
                <a:lnTo>
                  <a:pt x="2705079" y="243840"/>
                </a:lnTo>
                <a:lnTo>
                  <a:pt x="2701897" y="248603"/>
                </a:lnTo>
                <a:lnTo>
                  <a:pt x="2697760" y="253365"/>
                </a:lnTo>
                <a:lnTo>
                  <a:pt x="2693305" y="258763"/>
                </a:lnTo>
                <a:lnTo>
                  <a:pt x="2687577" y="264160"/>
                </a:lnTo>
                <a:lnTo>
                  <a:pt x="2684077" y="266383"/>
                </a:lnTo>
                <a:lnTo>
                  <a:pt x="2681213" y="268605"/>
                </a:lnTo>
                <a:lnTo>
                  <a:pt x="2677394" y="270828"/>
                </a:lnTo>
                <a:lnTo>
                  <a:pt x="2673575" y="272733"/>
                </a:lnTo>
                <a:lnTo>
                  <a:pt x="2669757" y="274638"/>
                </a:lnTo>
                <a:lnTo>
                  <a:pt x="2665302" y="275591"/>
                </a:lnTo>
                <a:lnTo>
                  <a:pt x="2661165" y="276861"/>
                </a:lnTo>
                <a:lnTo>
                  <a:pt x="2656392" y="277496"/>
                </a:lnTo>
                <a:lnTo>
                  <a:pt x="2651300" y="277813"/>
                </a:lnTo>
                <a:lnTo>
                  <a:pt x="2646527" y="277813"/>
                </a:lnTo>
                <a:lnTo>
                  <a:pt x="2640799" y="277496"/>
                </a:lnTo>
                <a:lnTo>
                  <a:pt x="2635390" y="276543"/>
                </a:lnTo>
                <a:lnTo>
                  <a:pt x="2629344" y="274956"/>
                </a:lnTo>
                <a:lnTo>
                  <a:pt x="2623298" y="273050"/>
                </a:lnTo>
                <a:lnTo>
                  <a:pt x="2616933" y="270510"/>
                </a:lnTo>
                <a:lnTo>
                  <a:pt x="2610569" y="267335"/>
                </a:lnTo>
                <a:lnTo>
                  <a:pt x="2603250" y="263525"/>
                </a:lnTo>
                <a:lnTo>
                  <a:pt x="2595295" y="260668"/>
                </a:lnTo>
                <a:lnTo>
                  <a:pt x="2626480" y="275591"/>
                </a:lnTo>
                <a:lnTo>
                  <a:pt x="2641436" y="282576"/>
                </a:lnTo>
                <a:lnTo>
                  <a:pt x="2648437" y="285116"/>
                </a:lnTo>
                <a:lnTo>
                  <a:pt x="2655437" y="287656"/>
                </a:lnTo>
                <a:lnTo>
                  <a:pt x="2661802" y="289878"/>
                </a:lnTo>
                <a:lnTo>
                  <a:pt x="2668166" y="291466"/>
                </a:lnTo>
                <a:lnTo>
                  <a:pt x="2674212" y="292101"/>
                </a:lnTo>
                <a:lnTo>
                  <a:pt x="2679940" y="292736"/>
                </a:lnTo>
                <a:lnTo>
                  <a:pt x="2685349" y="292736"/>
                </a:lnTo>
                <a:lnTo>
                  <a:pt x="2690123" y="291466"/>
                </a:lnTo>
                <a:lnTo>
                  <a:pt x="2692350" y="290196"/>
                </a:lnTo>
                <a:lnTo>
                  <a:pt x="2694578" y="289561"/>
                </a:lnTo>
                <a:lnTo>
                  <a:pt x="2696805" y="287973"/>
                </a:lnTo>
                <a:lnTo>
                  <a:pt x="2698714" y="286703"/>
                </a:lnTo>
                <a:lnTo>
                  <a:pt x="2699987" y="297498"/>
                </a:lnTo>
                <a:lnTo>
                  <a:pt x="2700624" y="307341"/>
                </a:lnTo>
                <a:lnTo>
                  <a:pt x="2700306" y="316548"/>
                </a:lnTo>
                <a:lnTo>
                  <a:pt x="2699987" y="325756"/>
                </a:lnTo>
                <a:lnTo>
                  <a:pt x="2701578" y="323851"/>
                </a:lnTo>
                <a:lnTo>
                  <a:pt x="2702533" y="323533"/>
                </a:lnTo>
                <a:lnTo>
                  <a:pt x="2703488" y="322898"/>
                </a:lnTo>
                <a:lnTo>
                  <a:pt x="2704442" y="323533"/>
                </a:lnTo>
                <a:lnTo>
                  <a:pt x="2705715" y="324168"/>
                </a:lnTo>
                <a:lnTo>
                  <a:pt x="2706670" y="325438"/>
                </a:lnTo>
                <a:lnTo>
                  <a:pt x="2707625" y="326708"/>
                </a:lnTo>
                <a:lnTo>
                  <a:pt x="2709216" y="330836"/>
                </a:lnTo>
                <a:lnTo>
                  <a:pt x="2711125" y="336551"/>
                </a:lnTo>
                <a:lnTo>
                  <a:pt x="2712398" y="343218"/>
                </a:lnTo>
                <a:lnTo>
                  <a:pt x="2713671" y="351156"/>
                </a:lnTo>
                <a:lnTo>
                  <a:pt x="2714307" y="359411"/>
                </a:lnTo>
                <a:lnTo>
                  <a:pt x="2714625" y="368936"/>
                </a:lnTo>
                <a:lnTo>
                  <a:pt x="2714307" y="377826"/>
                </a:lnTo>
                <a:lnTo>
                  <a:pt x="2713671" y="386716"/>
                </a:lnTo>
                <a:lnTo>
                  <a:pt x="2712398" y="394653"/>
                </a:lnTo>
                <a:lnTo>
                  <a:pt x="2711125" y="401321"/>
                </a:lnTo>
                <a:lnTo>
                  <a:pt x="2709216" y="407036"/>
                </a:lnTo>
                <a:lnTo>
                  <a:pt x="2707625" y="411163"/>
                </a:lnTo>
                <a:lnTo>
                  <a:pt x="2706670" y="412433"/>
                </a:lnTo>
                <a:lnTo>
                  <a:pt x="2705715" y="413703"/>
                </a:lnTo>
                <a:lnTo>
                  <a:pt x="2704442" y="414338"/>
                </a:lnTo>
                <a:lnTo>
                  <a:pt x="2703488" y="414338"/>
                </a:lnTo>
                <a:lnTo>
                  <a:pt x="2702215" y="414338"/>
                </a:lnTo>
                <a:lnTo>
                  <a:pt x="2700942" y="413703"/>
                </a:lnTo>
                <a:lnTo>
                  <a:pt x="2699987" y="412116"/>
                </a:lnTo>
                <a:lnTo>
                  <a:pt x="2698714" y="410528"/>
                </a:lnTo>
                <a:lnTo>
                  <a:pt x="2696805" y="406083"/>
                </a:lnTo>
                <a:lnTo>
                  <a:pt x="2694896" y="400051"/>
                </a:lnTo>
                <a:lnTo>
                  <a:pt x="2693941" y="407988"/>
                </a:lnTo>
                <a:lnTo>
                  <a:pt x="2692668" y="415926"/>
                </a:lnTo>
                <a:lnTo>
                  <a:pt x="2691396" y="423546"/>
                </a:lnTo>
                <a:lnTo>
                  <a:pt x="2689168" y="430531"/>
                </a:lnTo>
                <a:lnTo>
                  <a:pt x="2687259" y="437833"/>
                </a:lnTo>
                <a:lnTo>
                  <a:pt x="2684395" y="444818"/>
                </a:lnTo>
                <a:lnTo>
                  <a:pt x="2681849" y="451803"/>
                </a:lnTo>
                <a:lnTo>
                  <a:pt x="2678985" y="458153"/>
                </a:lnTo>
                <a:lnTo>
                  <a:pt x="2675803" y="464503"/>
                </a:lnTo>
                <a:lnTo>
                  <a:pt x="2672303" y="470536"/>
                </a:lnTo>
                <a:lnTo>
                  <a:pt x="2669120" y="476568"/>
                </a:lnTo>
                <a:lnTo>
                  <a:pt x="2665302" y="481966"/>
                </a:lnTo>
                <a:lnTo>
                  <a:pt x="2661483" y="487363"/>
                </a:lnTo>
                <a:lnTo>
                  <a:pt x="2657347" y="492761"/>
                </a:lnTo>
                <a:lnTo>
                  <a:pt x="2653210" y="497523"/>
                </a:lnTo>
                <a:lnTo>
                  <a:pt x="2649073" y="501968"/>
                </a:lnTo>
                <a:lnTo>
                  <a:pt x="2644618" y="506413"/>
                </a:lnTo>
                <a:lnTo>
                  <a:pt x="2640163" y="510541"/>
                </a:lnTo>
                <a:lnTo>
                  <a:pt x="2635390" y="514351"/>
                </a:lnTo>
                <a:lnTo>
                  <a:pt x="2630935" y="518161"/>
                </a:lnTo>
                <a:lnTo>
                  <a:pt x="2626480" y="521653"/>
                </a:lnTo>
                <a:lnTo>
                  <a:pt x="2621706" y="524511"/>
                </a:lnTo>
                <a:lnTo>
                  <a:pt x="2616933" y="527368"/>
                </a:lnTo>
                <a:lnTo>
                  <a:pt x="2612160" y="529908"/>
                </a:lnTo>
                <a:lnTo>
                  <a:pt x="2607387" y="532131"/>
                </a:lnTo>
                <a:lnTo>
                  <a:pt x="2602614" y="534036"/>
                </a:lnTo>
                <a:lnTo>
                  <a:pt x="2597840" y="535941"/>
                </a:lnTo>
                <a:lnTo>
                  <a:pt x="2593385" y="536893"/>
                </a:lnTo>
                <a:lnTo>
                  <a:pt x="2588294" y="538163"/>
                </a:lnTo>
                <a:lnTo>
                  <a:pt x="2583839" y="538798"/>
                </a:lnTo>
                <a:lnTo>
                  <a:pt x="2579384" y="539116"/>
                </a:lnTo>
                <a:lnTo>
                  <a:pt x="2575247" y="539751"/>
                </a:lnTo>
                <a:lnTo>
                  <a:pt x="2571428" y="539116"/>
                </a:lnTo>
                <a:lnTo>
                  <a:pt x="2567610" y="538798"/>
                </a:lnTo>
                <a:lnTo>
                  <a:pt x="2563791" y="538163"/>
                </a:lnTo>
                <a:lnTo>
                  <a:pt x="2559654" y="536893"/>
                </a:lnTo>
                <a:lnTo>
                  <a:pt x="2555518" y="535623"/>
                </a:lnTo>
                <a:lnTo>
                  <a:pt x="2551381" y="533718"/>
                </a:lnTo>
                <a:lnTo>
                  <a:pt x="2542789" y="529591"/>
                </a:lnTo>
                <a:lnTo>
                  <a:pt x="2533879" y="523876"/>
                </a:lnTo>
                <a:lnTo>
                  <a:pt x="2524651" y="517526"/>
                </a:lnTo>
                <a:lnTo>
                  <a:pt x="2515423" y="509906"/>
                </a:lnTo>
                <a:lnTo>
                  <a:pt x="2506194" y="501333"/>
                </a:lnTo>
                <a:lnTo>
                  <a:pt x="2497603" y="491808"/>
                </a:lnTo>
                <a:lnTo>
                  <a:pt x="2489011" y="481648"/>
                </a:lnTo>
                <a:lnTo>
                  <a:pt x="2481055" y="470536"/>
                </a:lnTo>
                <a:lnTo>
                  <a:pt x="2473418" y="458788"/>
                </a:lnTo>
                <a:lnTo>
                  <a:pt x="2469600" y="452756"/>
                </a:lnTo>
                <a:lnTo>
                  <a:pt x="2466417" y="446406"/>
                </a:lnTo>
                <a:lnTo>
                  <a:pt x="2463235" y="440056"/>
                </a:lnTo>
                <a:lnTo>
                  <a:pt x="2460371" y="433071"/>
                </a:lnTo>
                <a:lnTo>
                  <a:pt x="2457507" y="426403"/>
                </a:lnTo>
                <a:lnTo>
                  <a:pt x="2454962" y="419418"/>
                </a:lnTo>
                <a:lnTo>
                  <a:pt x="2452734" y="412433"/>
                </a:lnTo>
                <a:lnTo>
                  <a:pt x="2450825" y="405448"/>
                </a:lnTo>
                <a:lnTo>
                  <a:pt x="2448916" y="409893"/>
                </a:lnTo>
                <a:lnTo>
                  <a:pt x="2447325" y="413703"/>
                </a:lnTo>
                <a:lnTo>
                  <a:pt x="2446370" y="414656"/>
                </a:lnTo>
                <a:lnTo>
                  <a:pt x="2445733" y="415926"/>
                </a:lnTo>
                <a:lnTo>
                  <a:pt x="2444461" y="416561"/>
                </a:lnTo>
                <a:lnTo>
                  <a:pt x="2443188" y="416561"/>
                </a:lnTo>
                <a:lnTo>
                  <a:pt x="2442233" y="416243"/>
                </a:lnTo>
                <a:lnTo>
                  <a:pt x="2440960" y="415926"/>
                </a:lnTo>
                <a:lnTo>
                  <a:pt x="2440006" y="414656"/>
                </a:lnTo>
                <a:lnTo>
                  <a:pt x="2439051" y="413386"/>
                </a:lnTo>
                <a:lnTo>
                  <a:pt x="2437142" y="408941"/>
                </a:lnTo>
                <a:lnTo>
                  <a:pt x="2435551" y="403543"/>
                </a:lnTo>
                <a:lnTo>
                  <a:pt x="2434278" y="396876"/>
                </a:lnTo>
                <a:lnTo>
                  <a:pt x="2433005" y="388938"/>
                </a:lnTo>
                <a:lnTo>
                  <a:pt x="2432368" y="380048"/>
                </a:lnTo>
                <a:lnTo>
                  <a:pt x="2432050" y="371158"/>
                </a:lnTo>
                <a:lnTo>
                  <a:pt x="2432368" y="361633"/>
                </a:lnTo>
                <a:lnTo>
                  <a:pt x="2433005" y="353061"/>
                </a:lnTo>
                <a:lnTo>
                  <a:pt x="2434278" y="345758"/>
                </a:lnTo>
                <a:lnTo>
                  <a:pt x="2435551" y="338773"/>
                </a:lnTo>
                <a:lnTo>
                  <a:pt x="2437142" y="333058"/>
                </a:lnTo>
                <a:lnTo>
                  <a:pt x="2439051" y="328931"/>
                </a:lnTo>
                <a:lnTo>
                  <a:pt x="2440006" y="327661"/>
                </a:lnTo>
                <a:lnTo>
                  <a:pt x="2440960" y="326391"/>
                </a:lnTo>
                <a:lnTo>
                  <a:pt x="2442233" y="325756"/>
                </a:lnTo>
                <a:lnTo>
                  <a:pt x="2443188" y="325438"/>
                </a:lnTo>
                <a:lnTo>
                  <a:pt x="2444142" y="325756"/>
                </a:lnTo>
                <a:lnTo>
                  <a:pt x="2444779" y="326073"/>
                </a:lnTo>
                <a:lnTo>
                  <a:pt x="2445097" y="314008"/>
                </a:lnTo>
                <a:lnTo>
                  <a:pt x="2446052" y="308293"/>
                </a:lnTo>
                <a:lnTo>
                  <a:pt x="2447006" y="303531"/>
                </a:lnTo>
                <a:lnTo>
                  <a:pt x="2446370" y="297181"/>
                </a:lnTo>
                <a:lnTo>
                  <a:pt x="2446052" y="291148"/>
                </a:lnTo>
                <a:lnTo>
                  <a:pt x="2446052" y="285433"/>
                </a:lnTo>
                <a:lnTo>
                  <a:pt x="2446370" y="280036"/>
                </a:lnTo>
                <a:lnTo>
                  <a:pt x="2446688" y="274956"/>
                </a:lnTo>
                <a:lnTo>
                  <a:pt x="2447325" y="270510"/>
                </a:lnTo>
                <a:lnTo>
                  <a:pt x="2448597" y="265748"/>
                </a:lnTo>
                <a:lnTo>
                  <a:pt x="2449870" y="261620"/>
                </a:lnTo>
                <a:lnTo>
                  <a:pt x="2451143" y="258128"/>
                </a:lnTo>
                <a:lnTo>
                  <a:pt x="2452734" y="254635"/>
                </a:lnTo>
                <a:lnTo>
                  <a:pt x="2454644" y="251143"/>
                </a:lnTo>
                <a:lnTo>
                  <a:pt x="2456871" y="248285"/>
                </a:lnTo>
                <a:lnTo>
                  <a:pt x="2459099" y="245745"/>
                </a:lnTo>
                <a:lnTo>
                  <a:pt x="2461326" y="242888"/>
                </a:lnTo>
                <a:lnTo>
                  <a:pt x="2464190" y="240665"/>
                </a:lnTo>
                <a:lnTo>
                  <a:pt x="2466736" y="238760"/>
                </a:lnTo>
                <a:lnTo>
                  <a:pt x="2454325" y="239078"/>
                </a:lnTo>
                <a:lnTo>
                  <a:pt x="2444779" y="239713"/>
                </a:lnTo>
                <a:lnTo>
                  <a:pt x="2436505" y="240030"/>
                </a:lnTo>
                <a:lnTo>
                  <a:pt x="2442233" y="236855"/>
                </a:lnTo>
                <a:lnTo>
                  <a:pt x="2448279" y="233045"/>
                </a:lnTo>
                <a:lnTo>
                  <a:pt x="2454007" y="228918"/>
                </a:lnTo>
                <a:lnTo>
                  <a:pt x="2460053" y="224473"/>
                </a:lnTo>
                <a:lnTo>
                  <a:pt x="2471191" y="215900"/>
                </a:lnTo>
                <a:lnTo>
                  <a:pt x="2476600" y="212408"/>
                </a:lnTo>
                <a:lnTo>
                  <a:pt x="2481374" y="209550"/>
                </a:lnTo>
                <a:lnTo>
                  <a:pt x="2494420" y="203200"/>
                </a:lnTo>
                <a:lnTo>
                  <a:pt x="2507149" y="197803"/>
                </a:lnTo>
                <a:lnTo>
                  <a:pt x="2519559" y="193358"/>
                </a:lnTo>
                <a:lnTo>
                  <a:pt x="2531652" y="189548"/>
                </a:lnTo>
                <a:lnTo>
                  <a:pt x="2543426" y="186690"/>
                </a:lnTo>
                <a:lnTo>
                  <a:pt x="2554881" y="184785"/>
                </a:lnTo>
                <a:lnTo>
                  <a:pt x="2565701" y="183198"/>
                </a:lnTo>
                <a:lnTo>
                  <a:pt x="2576838" y="182563"/>
                </a:lnTo>
                <a:close/>
                <a:moveTo>
                  <a:pt x="276055" y="174625"/>
                </a:moveTo>
                <a:lnTo>
                  <a:pt x="283639" y="174625"/>
                </a:lnTo>
                <a:lnTo>
                  <a:pt x="290592" y="174942"/>
                </a:lnTo>
                <a:lnTo>
                  <a:pt x="297860" y="175258"/>
                </a:lnTo>
                <a:lnTo>
                  <a:pt x="304180" y="176208"/>
                </a:lnTo>
                <a:lnTo>
                  <a:pt x="310500" y="177475"/>
                </a:lnTo>
                <a:lnTo>
                  <a:pt x="316504" y="179059"/>
                </a:lnTo>
                <a:lnTo>
                  <a:pt x="322508" y="180959"/>
                </a:lnTo>
                <a:lnTo>
                  <a:pt x="327881" y="182859"/>
                </a:lnTo>
                <a:lnTo>
                  <a:pt x="332937" y="185076"/>
                </a:lnTo>
                <a:lnTo>
                  <a:pt x="337677" y="187293"/>
                </a:lnTo>
                <a:lnTo>
                  <a:pt x="346525" y="191727"/>
                </a:lnTo>
                <a:lnTo>
                  <a:pt x="354425" y="196161"/>
                </a:lnTo>
                <a:lnTo>
                  <a:pt x="360429" y="200595"/>
                </a:lnTo>
                <a:lnTo>
                  <a:pt x="365486" y="204713"/>
                </a:lnTo>
                <a:lnTo>
                  <a:pt x="368962" y="207880"/>
                </a:lnTo>
                <a:lnTo>
                  <a:pt x="371806" y="210730"/>
                </a:lnTo>
                <a:lnTo>
                  <a:pt x="370858" y="212631"/>
                </a:lnTo>
                <a:lnTo>
                  <a:pt x="367698" y="218331"/>
                </a:lnTo>
                <a:lnTo>
                  <a:pt x="365486" y="221815"/>
                </a:lnTo>
                <a:lnTo>
                  <a:pt x="362641" y="225616"/>
                </a:lnTo>
                <a:lnTo>
                  <a:pt x="359165" y="229100"/>
                </a:lnTo>
                <a:lnTo>
                  <a:pt x="355057" y="232900"/>
                </a:lnTo>
                <a:lnTo>
                  <a:pt x="350633" y="236384"/>
                </a:lnTo>
                <a:lnTo>
                  <a:pt x="345261" y="239234"/>
                </a:lnTo>
                <a:lnTo>
                  <a:pt x="342733" y="240501"/>
                </a:lnTo>
                <a:lnTo>
                  <a:pt x="339573" y="241135"/>
                </a:lnTo>
                <a:lnTo>
                  <a:pt x="336413" y="242085"/>
                </a:lnTo>
                <a:lnTo>
                  <a:pt x="332937" y="242718"/>
                </a:lnTo>
                <a:lnTo>
                  <a:pt x="329461" y="243035"/>
                </a:lnTo>
                <a:lnTo>
                  <a:pt x="325985" y="243035"/>
                </a:lnTo>
                <a:lnTo>
                  <a:pt x="322192" y="242718"/>
                </a:lnTo>
                <a:lnTo>
                  <a:pt x="318084" y="242085"/>
                </a:lnTo>
                <a:lnTo>
                  <a:pt x="313976" y="240818"/>
                </a:lnTo>
                <a:lnTo>
                  <a:pt x="309868" y="239234"/>
                </a:lnTo>
                <a:lnTo>
                  <a:pt x="304812" y="237334"/>
                </a:lnTo>
                <a:lnTo>
                  <a:pt x="302252" y="236418"/>
                </a:lnTo>
                <a:lnTo>
                  <a:pt x="289644" y="230366"/>
                </a:lnTo>
                <a:lnTo>
                  <a:pt x="294700" y="232900"/>
                </a:lnTo>
                <a:lnTo>
                  <a:pt x="300388" y="235751"/>
                </a:lnTo>
                <a:lnTo>
                  <a:pt x="302252" y="236418"/>
                </a:lnTo>
                <a:lnTo>
                  <a:pt x="312080" y="241135"/>
                </a:lnTo>
                <a:lnTo>
                  <a:pt x="322508" y="246202"/>
                </a:lnTo>
                <a:lnTo>
                  <a:pt x="332305" y="250003"/>
                </a:lnTo>
                <a:lnTo>
                  <a:pt x="337045" y="251270"/>
                </a:lnTo>
                <a:lnTo>
                  <a:pt x="341469" y="252536"/>
                </a:lnTo>
                <a:lnTo>
                  <a:pt x="345577" y="253170"/>
                </a:lnTo>
                <a:lnTo>
                  <a:pt x="349685" y="253487"/>
                </a:lnTo>
                <a:lnTo>
                  <a:pt x="353477" y="253170"/>
                </a:lnTo>
                <a:lnTo>
                  <a:pt x="357269" y="252536"/>
                </a:lnTo>
                <a:lnTo>
                  <a:pt x="360745" y="251270"/>
                </a:lnTo>
                <a:lnTo>
                  <a:pt x="363589" y="249053"/>
                </a:lnTo>
                <a:lnTo>
                  <a:pt x="364538" y="256970"/>
                </a:lnTo>
                <a:lnTo>
                  <a:pt x="364854" y="263621"/>
                </a:lnTo>
                <a:lnTo>
                  <a:pt x="364538" y="270589"/>
                </a:lnTo>
                <a:lnTo>
                  <a:pt x="363905" y="277240"/>
                </a:lnTo>
                <a:lnTo>
                  <a:pt x="365486" y="275657"/>
                </a:lnTo>
                <a:lnTo>
                  <a:pt x="366750" y="275340"/>
                </a:lnTo>
                <a:lnTo>
                  <a:pt x="367382" y="275657"/>
                </a:lnTo>
                <a:lnTo>
                  <a:pt x="368014" y="275973"/>
                </a:lnTo>
                <a:lnTo>
                  <a:pt x="369594" y="277874"/>
                </a:lnTo>
                <a:lnTo>
                  <a:pt x="371174" y="281041"/>
                </a:lnTo>
                <a:lnTo>
                  <a:pt x="372122" y="285158"/>
                </a:lnTo>
                <a:lnTo>
                  <a:pt x="373386" y="289909"/>
                </a:lnTo>
                <a:lnTo>
                  <a:pt x="373702" y="295293"/>
                </a:lnTo>
                <a:lnTo>
                  <a:pt x="374650" y="301627"/>
                </a:lnTo>
                <a:lnTo>
                  <a:pt x="374650" y="307961"/>
                </a:lnTo>
                <a:lnTo>
                  <a:pt x="374650" y="314612"/>
                </a:lnTo>
                <a:lnTo>
                  <a:pt x="373702" y="320630"/>
                </a:lnTo>
                <a:lnTo>
                  <a:pt x="373386" y="326331"/>
                </a:lnTo>
                <a:lnTo>
                  <a:pt x="372122" y="331398"/>
                </a:lnTo>
                <a:lnTo>
                  <a:pt x="371174" y="335515"/>
                </a:lnTo>
                <a:lnTo>
                  <a:pt x="369594" y="338366"/>
                </a:lnTo>
                <a:lnTo>
                  <a:pt x="368014" y="340266"/>
                </a:lnTo>
                <a:lnTo>
                  <a:pt x="367382" y="340583"/>
                </a:lnTo>
                <a:lnTo>
                  <a:pt x="366750" y="340583"/>
                </a:lnTo>
                <a:lnTo>
                  <a:pt x="365802" y="340583"/>
                </a:lnTo>
                <a:lnTo>
                  <a:pt x="364854" y="340266"/>
                </a:lnTo>
                <a:lnTo>
                  <a:pt x="363273" y="338049"/>
                </a:lnTo>
                <a:lnTo>
                  <a:pt x="362009" y="334565"/>
                </a:lnTo>
                <a:lnTo>
                  <a:pt x="360745" y="330448"/>
                </a:lnTo>
                <a:lnTo>
                  <a:pt x="359797" y="336149"/>
                </a:lnTo>
                <a:lnTo>
                  <a:pt x="359165" y="341850"/>
                </a:lnTo>
                <a:lnTo>
                  <a:pt x="357901" y="346917"/>
                </a:lnTo>
                <a:lnTo>
                  <a:pt x="356637" y="352301"/>
                </a:lnTo>
                <a:lnTo>
                  <a:pt x="353161" y="362436"/>
                </a:lnTo>
                <a:lnTo>
                  <a:pt x="349053" y="372254"/>
                </a:lnTo>
                <a:lnTo>
                  <a:pt x="344629" y="380806"/>
                </a:lnTo>
                <a:lnTo>
                  <a:pt x="339257" y="389040"/>
                </a:lnTo>
                <a:lnTo>
                  <a:pt x="333569" y="396641"/>
                </a:lnTo>
                <a:lnTo>
                  <a:pt x="327881" y="403609"/>
                </a:lnTo>
                <a:lnTo>
                  <a:pt x="321876" y="409626"/>
                </a:lnTo>
                <a:lnTo>
                  <a:pt x="314924" y="415011"/>
                </a:lnTo>
                <a:lnTo>
                  <a:pt x="308288" y="419761"/>
                </a:lnTo>
                <a:lnTo>
                  <a:pt x="301652" y="423562"/>
                </a:lnTo>
                <a:lnTo>
                  <a:pt x="294700" y="426412"/>
                </a:lnTo>
                <a:lnTo>
                  <a:pt x="288064" y="428629"/>
                </a:lnTo>
                <a:lnTo>
                  <a:pt x="281427" y="429896"/>
                </a:lnTo>
                <a:lnTo>
                  <a:pt x="275107" y="430213"/>
                </a:lnTo>
                <a:lnTo>
                  <a:pt x="272579" y="430213"/>
                </a:lnTo>
                <a:lnTo>
                  <a:pt x="269735" y="429896"/>
                </a:lnTo>
                <a:lnTo>
                  <a:pt x="264047" y="428313"/>
                </a:lnTo>
                <a:lnTo>
                  <a:pt x="258043" y="426096"/>
                </a:lnTo>
                <a:lnTo>
                  <a:pt x="252039" y="423245"/>
                </a:lnTo>
                <a:lnTo>
                  <a:pt x="245719" y="419128"/>
                </a:lnTo>
                <a:lnTo>
                  <a:pt x="239082" y="414377"/>
                </a:lnTo>
                <a:lnTo>
                  <a:pt x="232762" y="408993"/>
                </a:lnTo>
                <a:lnTo>
                  <a:pt x="225810" y="402975"/>
                </a:lnTo>
                <a:lnTo>
                  <a:pt x="219806" y="396008"/>
                </a:lnTo>
                <a:lnTo>
                  <a:pt x="213486" y="389040"/>
                </a:lnTo>
                <a:lnTo>
                  <a:pt x="208114" y="380806"/>
                </a:lnTo>
                <a:lnTo>
                  <a:pt x="202741" y="372571"/>
                </a:lnTo>
                <a:lnTo>
                  <a:pt x="197369" y="363386"/>
                </a:lnTo>
                <a:lnTo>
                  <a:pt x="193261" y="354202"/>
                </a:lnTo>
                <a:lnTo>
                  <a:pt x="189785" y="344383"/>
                </a:lnTo>
                <a:lnTo>
                  <a:pt x="186309" y="334249"/>
                </a:lnTo>
                <a:lnTo>
                  <a:pt x="185045" y="337732"/>
                </a:lnTo>
                <a:lnTo>
                  <a:pt x="184097" y="340266"/>
                </a:lnTo>
                <a:lnTo>
                  <a:pt x="182517" y="341850"/>
                </a:lnTo>
                <a:lnTo>
                  <a:pt x="181885" y="342166"/>
                </a:lnTo>
                <a:lnTo>
                  <a:pt x="180937" y="342483"/>
                </a:lnTo>
                <a:lnTo>
                  <a:pt x="180305" y="342166"/>
                </a:lnTo>
                <a:lnTo>
                  <a:pt x="179673" y="341850"/>
                </a:lnTo>
                <a:lnTo>
                  <a:pt x="178093" y="339949"/>
                </a:lnTo>
                <a:lnTo>
                  <a:pt x="176829" y="336782"/>
                </a:lnTo>
                <a:lnTo>
                  <a:pt x="175565" y="332665"/>
                </a:lnTo>
                <a:lnTo>
                  <a:pt x="174617" y="327914"/>
                </a:lnTo>
                <a:lnTo>
                  <a:pt x="173985" y="322213"/>
                </a:lnTo>
                <a:lnTo>
                  <a:pt x="173669" y="316196"/>
                </a:lnTo>
                <a:lnTo>
                  <a:pt x="173037" y="309545"/>
                </a:lnTo>
                <a:lnTo>
                  <a:pt x="173669" y="303211"/>
                </a:lnTo>
                <a:lnTo>
                  <a:pt x="173985" y="296876"/>
                </a:lnTo>
                <a:lnTo>
                  <a:pt x="174617" y="291492"/>
                </a:lnTo>
                <a:lnTo>
                  <a:pt x="175565" y="286742"/>
                </a:lnTo>
                <a:lnTo>
                  <a:pt x="176829" y="282624"/>
                </a:lnTo>
                <a:lnTo>
                  <a:pt x="178093" y="279457"/>
                </a:lnTo>
                <a:lnTo>
                  <a:pt x="179673" y="277557"/>
                </a:lnTo>
                <a:lnTo>
                  <a:pt x="180305" y="277240"/>
                </a:lnTo>
                <a:lnTo>
                  <a:pt x="180937" y="276923"/>
                </a:lnTo>
                <a:lnTo>
                  <a:pt x="182201" y="277240"/>
                </a:lnTo>
                <a:lnTo>
                  <a:pt x="182517" y="268689"/>
                </a:lnTo>
                <a:lnTo>
                  <a:pt x="182833" y="264888"/>
                </a:lnTo>
                <a:lnTo>
                  <a:pt x="183781" y="261088"/>
                </a:lnTo>
                <a:lnTo>
                  <a:pt x="183149" y="252536"/>
                </a:lnTo>
                <a:lnTo>
                  <a:pt x="183149" y="244619"/>
                </a:lnTo>
                <a:lnTo>
                  <a:pt x="184097" y="237334"/>
                </a:lnTo>
                <a:lnTo>
                  <a:pt x="185993" y="231633"/>
                </a:lnTo>
                <a:lnTo>
                  <a:pt x="187889" y="226249"/>
                </a:lnTo>
                <a:lnTo>
                  <a:pt x="189153" y="223716"/>
                </a:lnTo>
                <a:lnTo>
                  <a:pt x="190733" y="221815"/>
                </a:lnTo>
                <a:lnTo>
                  <a:pt x="192313" y="219915"/>
                </a:lnTo>
                <a:lnTo>
                  <a:pt x="194209" y="218015"/>
                </a:lnTo>
                <a:lnTo>
                  <a:pt x="198001" y="214848"/>
                </a:lnTo>
                <a:lnTo>
                  <a:pt x="188837" y="214848"/>
                </a:lnTo>
                <a:lnTo>
                  <a:pt x="182201" y="215481"/>
                </a:lnTo>
                <a:lnTo>
                  <a:pt x="176197" y="215798"/>
                </a:lnTo>
                <a:lnTo>
                  <a:pt x="180305" y="213581"/>
                </a:lnTo>
                <a:lnTo>
                  <a:pt x="184413" y="210730"/>
                </a:lnTo>
                <a:lnTo>
                  <a:pt x="192945" y="204396"/>
                </a:lnTo>
                <a:lnTo>
                  <a:pt x="200845" y="198378"/>
                </a:lnTo>
                <a:lnTo>
                  <a:pt x="204638" y="195845"/>
                </a:lnTo>
                <a:lnTo>
                  <a:pt x="208430" y="193944"/>
                </a:lnTo>
                <a:lnTo>
                  <a:pt x="217594" y="189510"/>
                </a:lnTo>
                <a:lnTo>
                  <a:pt x="226758" y="185393"/>
                </a:lnTo>
                <a:lnTo>
                  <a:pt x="235606" y="182226"/>
                </a:lnTo>
                <a:lnTo>
                  <a:pt x="244139" y="179692"/>
                </a:lnTo>
                <a:lnTo>
                  <a:pt x="252355" y="177475"/>
                </a:lnTo>
                <a:lnTo>
                  <a:pt x="260887" y="175892"/>
                </a:lnTo>
                <a:lnTo>
                  <a:pt x="268471" y="175258"/>
                </a:lnTo>
                <a:lnTo>
                  <a:pt x="276055" y="174625"/>
                </a:lnTo>
                <a:close/>
                <a:moveTo>
                  <a:pt x="1800062" y="0"/>
                </a:moveTo>
                <a:lnTo>
                  <a:pt x="1805766" y="0"/>
                </a:lnTo>
                <a:lnTo>
                  <a:pt x="1811153" y="634"/>
                </a:lnTo>
                <a:lnTo>
                  <a:pt x="1816857" y="951"/>
                </a:lnTo>
                <a:lnTo>
                  <a:pt x="1822244" y="1585"/>
                </a:lnTo>
                <a:lnTo>
                  <a:pt x="1826997" y="2853"/>
                </a:lnTo>
                <a:lnTo>
                  <a:pt x="1831750" y="3804"/>
                </a:lnTo>
                <a:lnTo>
                  <a:pt x="1840939" y="6974"/>
                </a:lnTo>
                <a:lnTo>
                  <a:pt x="1848861" y="10144"/>
                </a:lnTo>
                <a:lnTo>
                  <a:pt x="1855832" y="13948"/>
                </a:lnTo>
                <a:lnTo>
                  <a:pt x="1861853" y="17435"/>
                </a:lnTo>
                <a:lnTo>
                  <a:pt x="1866923" y="21239"/>
                </a:lnTo>
                <a:lnTo>
                  <a:pt x="1870408" y="24092"/>
                </a:lnTo>
                <a:lnTo>
                  <a:pt x="1873577" y="26628"/>
                </a:lnTo>
                <a:lnTo>
                  <a:pt x="1875795" y="29164"/>
                </a:lnTo>
                <a:lnTo>
                  <a:pt x="1875161" y="30432"/>
                </a:lnTo>
                <a:lnTo>
                  <a:pt x="1872626" y="35187"/>
                </a:lnTo>
                <a:lnTo>
                  <a:pt x="1871042" y="37723"/>
                </a:lnTo>
                <a:lnTo>
                  <a:pt x="1868507" y="40576"/>
                </a:lnTo>
                <a:lnTo>
                  <a:pt x="1865655" y="43747"/>
                </a:lnTo>
                <a:lnTo>
                  <a:pt x="1862803" y="46600"/>
                </a:lnTo>
                <a:lnTo>
                  <a:pt x="1859001" y="49453"/>
                </a:lnTo>
                <a:lnTo>
                  <a:pt x="1854881" y="51672"/>
                </a:lnTo>
                <a:lnTo>
                  <a:pt x="1850128" y="53574"/>
                </a:lnTo>
                <a:lnTo>
                  <a:pt x="1845058" y="54208"/>
                </a:lnTo>
                <a:lnTo>
                  <a:pt x="1842523" y="54525"/>
                </a:lnTo>
                <a:lnTo>
                  <a:pt x="1839355" y="54525"/>
                </a:lnTo>
                <a:lnTo>
                  <a:pt x="1836503" y="54208"/>
                </a:lnTo>
                <a:lnTo>
                  <a:pt x="1833017" y="53891"/>
                </a:lnTo>
                <a:lnTo>
                  <a:pt x="1829532" y="52940"/>
                </a:lnTo>
                <a:lnTo>
                  <a:pt x="1826363" y="51989"/>
                </a:lnTo>
                <a:lnTo>
                  <a:pt x="1822877" y="50404"/>
                </a:lnTo>
                <a:lnTo>
                  <a:pt x="1819075" y="48502"/>
                </a:lnTo>
                <a:lnTo>
                  <a:pt x="1814639" y="46600"/>
                </a:lnTo>
                <a:lnTo>
                  <a:pt x="1810202" y="44381"/>
                </a:lnTo>
                <a:lnTo>
                  <a:pt x="1828264" y="53574"/>
                </a:lnTo>
                <a:lnTo>
                  <a:pt x="1836503" y="57061"/>
                </a:lnTo>
                <a:lnTo>
                  <a:pt x="1844742" y="60231"/>
                </a:lnTo>
                <a:lnTo>
                  <a:pt x="1847910" y="61182"/>
                </a:lnTo>
                <a:lnTo>
                  <a:pt x="1851713" y="62133"/>
                </a:lnTo>
                <a:lnTo>
                  <a:pt x="1855198" y="62767"/>
                </a:lnTo>
                <a:lnTo>
                  <a:pt x="1858367" y="62767"/>
                </a:lnTo>
                <a:lnTo>
                  <a:pt x="1861536" y="62767"/>
                </a:lnTo>
                <a:lnTo>
                  <a:pt x="1864071" y="62133"/>
                </a:lnTo>
                <a:lnTo>
                  <a:pt x="1866923" y="60865"/>
                </a:lnTo>
                <a:lnTo>
                  <a:pt x="1869458" y="59597"/>
                </a:lnTo>
                <a:lnTo>
                  <a:pt x="1869775" y="65303"/>
                </a:lnTo>
                <a:lnTo>
                  <a:pt x="1870091" y="71009"/>
                </a:lnTo>
                <a:lnTo>
                  <a:pt x="1870091" y="76398"/>
                </a:lnTo>
                <a:lnTo>
                  <a:pt x="1869775" y="81470"/>
                </a:lnTo>
                <a:lnTo>
                  <a:pt x="1870408" y="80836"/>
                </a:lnTo>
                <a:lnTo>
                  <a:pt x="1871676" y="80519"/>
                </a:lnTo>
                <a:lnTo>
                  <a:pt x="1872310" y="80519"/>
                </a:lnTo>
                <a:lnTo>
                  <a:pt x="1872626" y="80836"/>
                </a:lnTo>
                <a:lnTo>
                  <a:pt x="1874211" y="82421"/>
                </a:lnTo>
                <a:lnTo>
                  <a:pt x="1875161" y="84640"/>
                </a:lnTo>
                <a:lnTo>
                  <a:pt x="1876112" y="88127"/>
                </a:lnTo>
                <a:lnTo>
                  <a:pt x="1877063" y="91614"/>
                </a:lnTo>
                <a:lnTo>
                  <a:pt x="1877696" y="96369"/>
                </a:lnTo>
                <a:lnTo>
                  <a:pt x="1878013" y="101124"/>
                </a:lnTo>
                <a:lnTo>
                  <a:pt x="1878013" y="106513"/>
                </a:lnTo>
                <a:lnTo>
                  <a:pt x="1878013" y="111586"/>
                </a:lnTo>
                <a:lnTo>
                  <a:pt x="1877696" y="116658"/>
                </a:lnTo>
                <a:lnTo>
                  <a:pt x="1877063" y="120779"/>
                </a:lnTo>
                <a:lnTo>
                  <a:pt x="1876112" y="124900"/>
                </a:lnTo>
                <a:lnTo>
                  <a:pt x="1875161" y="127753"/>
                </a:lnTo>
                <a:lnTo>
                  <a:pt x="1874211" y="129972"/>
                </a:lnTo>
                <a:lnTo>
                  <a:pt x="1872626" y="131874"/>
                </a:lnTo>
                <a:lnTo>
                  <a:pt x="1872310" y="132191"/>
                </a:lnTo>
                <a:lnTo>
                  <a:pt x="1871676" y="132191"/>
                </a:lnTo>
                <a:lnTo>
                  <a:pt x="1871042" y="132191"/>
                </a:lnTo>
                <a:lnTo>
                  <a:pt x="1870091" y="131557"/>
                </a:lnTo>
                <a:lnTo>
                  <a:pt x="1869141" y="129972"/>
                </a:lnTo>
                <a:lnTo>
                  <a:pt x="1867873" y="127436"/>
                </a:lnTo>
                <a:lnTo>
                  <a:pt x="1867240" y="123949"/>
                </a:lnTo>
                <a:lnTo>
                  <a:pt x="1865655" y="133142"/>
                </a:lnTo>
                <a:lnTo>
                  <a:pt x="1863754" y="141384"/>
                </a:lnTo>
                <a:lnTo>
                  <a:pt x="1861219" y="149626"/>
                </a:lnTo>
                <a:lnTo>
                  <a:pt x="1857733" y="156917"/>
                </a:lnTo>
                <a:lnTo>
                  <a:pt x="1853931" y="164208"/>
                </a:lnTo>
                <a:lnTo>
                  <a:pt x="1850128" y="170548"/>
                </a:lnTo>
                <a:lnTo>
                  <a:pt x="1845692" y="176571"/>
                </a:lnTo>
                <a:lnTo>
                  <a:pt x="1840939" y="181961"/>
                </a:lnTo>
                <a:lnTo>
                  <a:pt x="1835869" y="186716"/>
                </a:lnTo>
                <a:lnTo>
                  <a:pt x="1830799" y="191154"/>
                </a:lnTo>
                <a:lnTo>
                  <a:pt x="1825412" y="194958"/>
                </a:lnTo>
                <a:lnTo>
                  <a:pt x="1820025" y="198128"/>
                </a:lnTo>
                <a:lnTo>
                  <a:pt x="1814639" y="200347"/>
                </a:lnTo>
                <a:lnTo>
                  <a:pt x="1809252" y="202249"/>
                </a:lnTo>
                <a:lnTo>
                  <a:pt x="1804182" y="202883"/>
                </a:lnTo>
                <a:lnTo>
                  <a:pt x="1798795" y="203200"/>
                </a:lnTo>
                <a:lnTo>
                  <a:pt x="1794676" y="202883"/>
                </a:lnTo>
                <a:lnTo>
                  <a:pt x="1790239" y="201615"/>
                </a:lnTo>
                <a:lnTo>
                  <a:pt x="1785486" y="200347"/>
                </a:lnTo>
                <a:lnTo>
                  <a:pt x="1780416" y="197494"/>
                </a:lnTo>
                <a:lnTo>
                  <a:pt x="1775663" y="194641"/>
                </a:lnTo>
                <a:lnTo>
                  <a:pt x="1770276" y="190837"/>
                </a:lnTo>
                <a:lnTo>
                  <a:pt x="1765206" y="186399"/>
                </a:lnTo>
                <a:lnTo>
                  <a:pt x="1759819" y="181327"/>
                </a:lnTo>
                <a:lnTo>
                  <a:pt x="1755066" y="176254"/>
                </a:lnTo>
                <a:lnTo>
                  <a:pt x="1749996" y="170548"/>
                </a:lnTo>
                <a:lnTo>
                  <a:pt x="1745560" y="164208"/>
                </a:lnTo>
                <a:lnTo>
                  <a:pt x="1741124" y="157551"/>
                </a:lnTo>
                <a:lnTo>
                  <a:pt x="1737321" y="150260"/>
                </a:lnTo>
                <a:lnTo>
                  <a:pt x="1733836" y="142652"/>
                </a:lnTo>
                <a:lnTo>
                  <a:pt x="1730984" y="135044"/>
                </a:lnTo>
                <a:lnTo>
                  <a:pt x="1728449" y="127119"/>
                </a:lnTo>
                <a:lnTo>
                  <a:pt x="1727498" y="129655"/>
                </a:lnTo>
                <a:lnTo>
                  <a:pt x="1726548" y="131874"/>
                </a:lnTo>
                <a:lnTo>
                  <a:pt x="1725280" y="133142"/>
                </a:lnTo>
                <a:lnTo>
                  <a:pt x="1724330" y="133459"/>
                </a:lnTo>
                <a:lnTo>
                  <a:pt x="1723379" y="133459"/>
                </a:lnTo>
                <a:lnTo>
                  <a:pt x="1723062" y="133142"/>
                </a:lnTo>
                <a:lnTo>
                  <a:pt x="1721795" y="131557"/>
                </a:lnTo>
                <a:lnTo>
                  <a:pt x="1720844" y="129021"/>
                </a:lnTo>
                <a:lnTo>
                  <a:pt x="1719576" y="125851"/>
                </a:lnTo>
                <a:lnTo>
                  <a:pt x="1718943" y="122047"/>
                </a:lnTo>
                <a:lnTo>
                  <a:pt x="1718626" y="117609"/>
                </a:lnTo>
                <a:lnTo>
                  <a:pt x="1718309" y="112854"/>
                </a:lnTo>
                <a:lnTo>
                  <a:pt x="1717675" y="107464"/>
                </a:lnTo>
                <a:lnTo>
                  <a:pt x="1718309" y="102392"/>
                </a:lnTo>
                <a:lnTo>
                  <a:pt x="1718626" y="97320"/>
                </a:lnTo>
                <a:lnTo>
                  <a:pt x="1718943" y="92882"/>
                </a:lnTo>
                <a:lnTo>
                  <a:pt x="1719576" y="89078"/>
                </a:lnTo>
                <a:lnTo>
                  <a:pt x="1720844" y="86225"/>
                </a:lnTo>
                <a:lnTo>
                  <a:pt x="1721795" y="83372"/>
                </a:lnTo>
                <a:lnTo>
                  <a:pt x="1723062" y="82104"/>
                </a:lnTo>
                <a:lnTo>
                  <a:pt x="1723379" y="81470"/>
                </a:lnTo>
                <a:lnTo>
                  <a:pt x="1724330" y="81470"/>
                </a:lnTo>
                <a:lnTo>
                  <a:pt x="1724963" y="82104"/>
                </a:lnTo>
                <a:lnTo>
                  <a:pt x="1725280" y="75130"/>
                </a:lnTo>
                <a:lnTo>
                  <a:pt x="1726548" y="69107"/>
                </a:lnTo>
                <a:lnTo>
                  <a:pt x="1725597" y="62133"/>
                </a:lnTo>
                <a:lnTo>
                  <a:pt x="1725914" y="55793"/>
                </a:lnTo>
                <a:lnTo>
                  <a:pt x="1726865" y="50087"/>
                </a:lnTo>
                <a:lnTo>
                  <a:pt x="1727815" y="45649"/>
                </a:lnTo>
                <a:lnTo>
                  <a:pt x="1729400" y="40893"/>
                </a:lnTo>
                <a:lnTo>
                  <a:pt x="1731618" y="37723"/>
                </a:lnTo>
                <a:lnTo>
                  <a:pt x="1734153" y="34553"/>
                </a:lnTo>
                <a:lnTo>
                  <a:pt x="1737638" y="32334"/>
                </a:lnTo>
                <a:lnTo>
                  <a:pt x="1724963" y="32651"/>
                </a:lnTo>
                <a:lnTo>
                  <a:pt x="1720527" y="32651"/>
                </a:lnTo>
                <a:lnTo>
                  <a:pt x="1723379" y="31383"/>
                </a:lnTo>
                <a:lnTo>
                  <a:pt x="1726865" y="29164"/>
                </a:lnTo>
                <a:lnTo>
                  <a:pt x="1733519" y="24092"/>
                </a:lnTo>
                <a:lnTo>
                  <a:pt x="1739856" y="19337"/>
                </a:lnTo>
                <a:lnTo>
                  <a:pt x="1743025" y="17435"/>
                </a:lnTo>
                <a:lnTo>
                  <a:pt x="1745560" y="15533"/>
                </a:lnTo>
                <a:lnTo>
                  <a:pt x="1753165" y="12046"/>
                </a:lnTo>
                <a:lnTo>
                  <a:pt x="1760453" y="9193"/>
                </a:lnTo>
                <a:lnTo>
                  <a:pt x="1767424" y="6657"/>
                </a:lnTo>
                <a:lnTo>
                  <a:pt x="1774396" y="4121"/>
                </a:lnTo>
                <a:lnTo>
                  <a:pt x="1780733" y="2853"/>
                </a:lnTo>
                <a:lnTo>
                  <a:pt x="1787704" y="1585"/>
                </a:lnTo>
                <a:lnTo>
                  <a:pt x="1793725" y="951"/>
                </a:lnTo>
                <a:lnTo>
                  <a:pt x="1800062" y="0"/>
                </a:lnTo>
                <a:close/>
              </a:path>
            </a:pathLst>
          </a:custGeom>
          <a:solidFill>
            <a:schemeClr val="accent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grpSp>
        <p:nvGrpSpPr>
          <p:cNvPr id="93" name="组合 55"/>
          <p:cNvGrpSpPr/>
          <p:nvPr/>
        </p:nvGrpSpPr>
        <p:grpSpPr>
          <a:xfrm>
            <a:off x="6039872" y="3338067"/>
            <a:ext cx="1196925" cy="881214"/>
            <a:chOff x="1416614" y="4140764"/>
            <a:chExt cx="547688" cy="403225"/>
          </a:xfrm>
          <a:solidFill>
            <a:schemeClr val="accent3"/>
          </a:solidFill>
        </p:grpSpPr>
        <p:sp>
          <p:nvSpPr>
            <p:cNvPr id="1049151" name="Freeform 155"/>
            <p:cNvSpPr>
              <a:spLocks noEditPoints="1"/>
            </p:cNvSpPr>
            <p:nvPr/>
          </p:nvSpPr>
          <p:spPr bwMode="auto">
            <a:xfrm>
              <a:off x="1416614" y="4140764"/>
              <a:ext cx="357188" cy="355600"/>
            </a:xfrm>
            <a:custGeom>
              <a:avLst/>
              <a:gdLst>
                <a:gd name="T0" fmla="*/ 79 w 84"/>
                <a:gd name="T1" fmla="*/ 39 h 84"/>
                <a:gd name="T2" fmla="*/ 73 w 84"/>
                <a:gd name="T3" fmla="*/ 38 h 84"/>
                <a:gd name="T4" fmla="*/ 71 w 84"/>
                <a:gd name="T5" fmla="*/ 32 h 84"/>
                <a:gd name="T6" fmla="*/ 76 w 84"/>
                <a:gd name="T7" fmla="*/ 29 h 84"/>
                <a:gd name="T8" fmla="*/ 78 w 84"/>
                <a:gd name="T9" fmla="*/ 20 h 84"/>
                <a:gd name="T10" fmla="*/ 74 w 84"/>
                <a:gd name="T11" fmla="*/ 15 h 84"/>
                <a:gd name="T12" fmla="*/ 66 w 84"/>
                <a:gd name="T13" fmla="*/ 14 h 84"/>
                <a:gd name="T14" fmla="*/ 61 w 84"/>
                <a:gd name="T15" fmla="*/ 18 h 84"/>
                <a:gd name="T16" fmla="*/ 56 w 84"/>
                <a:gd name="T17" fmla="*/ 15 h 84"/>
                <a:gd name="T18" fmla="*/ 57 w 84"/>
                <a:gd name="T19" fmla="*/ 8 h 84"/>
                <a:gd name="T20" fmla="*/ 52 w 84"/>
                <a:gd name="T21" fmla="*/ 2 h 84"/>
                <a:gd name="T22" fmla="*/ 45 w 84"/>
                <a:gd name="T23" fmla="*/ 1 h 84"/>
                <a:gd name="T24" fmla="*/ 39 w 84"/>
                <a:gd name="T25" fmla="*/ 6 h 84"/>
                <a:gd name="T26" fmla="*/ 38 w 84"/>
                <a:gd name="T27" fmla="*/ 11 h 84"/>
                <a:gd name="T28" fmla="*/ 32 w 84"/>
                <a:gd name="T29" fmla="*/ 13 h 84"/>
                <a:gd name="T30" fmla="*/ 28 w 84"/>
                <a:gd name="T31" fmla="*/ 8 h 84"/>
                <a:gd name="T32" fmla="*/ 20 w 84"/>
                <a:gd name="T33" fmla="*/ 7 h 84"/>
                <a:gd name="T34" fmla="*/ 15 w 84"/>
                <a:gd name="T35" fmla="*/ 11 h 84"/>
                <a:gd name="T36" fmla="*/ 14 w 84"/>
                <a:gd name="T37" fmla="*/ 19 h 84"/>
                <a:gd name="T38" fmla="*/ 17 w 84"/>
                <a:gd name="T39" fmla="*/ 23 h 84"/>
                <a:gd name="T40" fmla="*/ 13 w 84"/>
                <a:gd name="T41" fmla="*/ 29 h 84"/>
                <a:gd name="T42" fmla="*/ 8 w 84"/>
                <a:gd name="T43" fmla="*/ 28 h 84"/>
                <a:gd name="T44" fmla="*/ 2 w 84"/>
                <a:gd name="T45" fmla="*/ 33 h 84"/>
                <a:gd name="T46" fmla="*/ 1 w 84"/>
                <a:gd name="T47" fmla="*/ 39 h 84"/>
                <a:gd name="T48" fmla="*/ 6 w 84"/>
                <a:gd name="T49" fmla="*/ 46 h 84"/>
                <a:gd name="T50" fmla="*/ 10 w 84"/>
                <a:gd name="T51" fmla="*/ 47 h 84"/>
                <a:gd name="T52" fmla="*/ 12 w 84"/>
                <a:gd name="T53" fmla="*/ 53 h 84"/>
                <a:gd name="T54" fmla="*/ 8 w 84"/>
                <a:gd name="T55" fmla="*/ 56 h 84"/>
                <a:gd name="T56" fmla="*/ 7 w 84"/>
                <a:gd name="T57" fmla="*/ 64 h 84"/>
                <a:gd name="T58" fmla="*/ 11 w 84"/>
                <a:gd name="T59" fmla="*/ 70 h 84"/>
                <a:gd name="T60" fmla="*/ 19 w 84"/>
                <a:gd name="T61" fmla="*/ 71 h 84"/>
                <a:gd name="T62" fmla="*/ 23 w 84"/>
                <a:gd name="T63" fmla="*/ 68 h 84"/>
                <a:gd name="T64" fmla="*/ 29 w 84"/>
                <a:gd name="T65" fmla="*/ 71 h 84"/>
                <a:gd name="T66" fmla="*/ 28 w 84"/>
                <a:gd name="T67" fmla="*/ 76 h 84"/>
                <a:gd name="T68" fmla="*/ 33 w 84"/>
                <a:gd name="T69" fmla="*/ 83 h 84"/>
                <a:gd name="T70" fmla="*/ 39 w 84"/>
                <a:gd name="T71" fmla="*/ 84 h 84"/>
                <a:gd name="T72" fmla="*/ 46 w 84"/>
                <a:gd name="T73" fmla="*/ 79 h 84"/>
                <a:gd name="T74" fmla="*/ 47 w 84"/>
                <a:gd name="T75" fmla="*/ 74 h 84"/>
                <a:gd name="T76" fmla="*/ 53 w 84"/>
                <a:gd name="T77" fmla="*/ 72 h 84"/>
                <a:gd name="T78" fmla="*/ 56 w 84"/>
                <a:gd name="T79" fmla="*/ 76 h 84"/>
                <a:gd name="T80" fmla="*/ 64 w 84"/>
                <a:gd name="T81" fmla="*/ 78 h 84"/>
                <a:gd name="T82" fmla="*/ 69 w 84"/>
                <a:gd name="T83" fmla="*/ 74 h 84"/>
                <a:gd name="T84" fmla="*/ 71 w 84"/>
                <a:gd name="T85" fmla="*/ 66 h 84"/>
                <a:gd name="T86" fmla="*/ 67 w 84"/>
                <a:gd name="T87" fmla="*/ 61 h 84"/>
                <a:gd name="T88" fmla="*/ 70 w 84"/>
                <a:gd name="T89" fmla="*/ 56 h 84"/>
                <a:gd name="T90" fmla="*/ 76 w 84"/>
                <a:gd name="T91" fmla="*/ 57 h 84"/>
                <a:gd name="T92" fmla="*/ 83 w 84"/>
                <a:gd name="T93" fmla="*/ 52 h 84"/>
                <a:gd name="T94" fmla="*/ 84 w 84"/>
                <a:gd name="T95" fmla="*/ 45 h 84"/>
                <a:gd name="T96" fmla="*/ 79 w 84"/>
                <a:gd name="T97" fmla="*/ 39 h 84"/>
                <a:gd name="T98" fmla="*/ 51 w 84"/>
                <a:gd name="T99" fmla="*/ 55 h 84"/>
                <a:gd name="T100" fmla="*/ 29 w 84"/>
                <a:gd name="T101" fmla="*/ 52 h 84"/>
                <a:gd name="T102" fmla="*/ 32 w 84"/>
                <a:gd name="T103" fmla="*/ 30 h 84"/>
                <a:gd name="T104" fmla="*/ 54 w 84"/>
                <a:gd name="T105" fmla="*/ 33 h 84"/>
                <a:gd name="T106" fmla="*/ 51 w 84"/>
                <a:gd name="T107" fmla="*/ 5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4" h="84">
                  <a:moveTo>
                    <a:pt x="79" y="39"/>
                  </a:moveTo>
                  <a:cubicBezTo>
                    <a:pt x="73" y="38"/>
                    <a:pt x="73" y="38"/>
                    <a:pt x="73" y="38"/>
                  </a:cubicBezTo>
                  <a:cubicBezTo>
                    <a:pt x="72" y="36"/>
                    <a:pt x="72" y="34"/>
                    <a:pt x="71" y="32"/>
                  </a:cubicBezTo>
                  <a:cubicBezTo>
                    <a:pt x="76" y="29"/>
                    <a:pt x="76" y="29"/>
                    <a:pt x="76" y="29"/>
                  </a:cubicBezTo>
                  <a:cubicBezTo>
                    <a:pt x="79" y="27"/>
                    <a:pt x="79" y="23"/>
                    <a:pt x="78" y="20"/>
                  </a:cubicBezTo>
                  <a:cubicBezTo>
                    <a:pt x="74" y="15"/>
                    <a:pt x="74" y="15"/>
                    <a:pt x="74" y="15"/>
                  </a:cubicBezTo>
                  <a:cubicBezTo>
                    <a:pt x="72" y="13"/>
                    <a:pt x="68" y="12"/>
                    <a:pt x="66" y="14"/>
                  </a:cubicBezTo>
                  <a:cubicBezTo>
                    <a:pt x="61" y="18"/>
                    <a:pt x="61" y="18"/>
                    <a:pt x="61" y="18"/>
                  </a:cubicBezTo>
                  <a:cubicBezTo>
                    <a:pt x="59" y="16"/>
                    <a:pt x="57" y="15"/>
                    <a:pt x="56" y="15"/>
                  </a:cubicBezTo>
                  <a:cubicBezTo>
                    <a:pt x="57" y="8"/>
                    <a:pt x="57" y="8"/>
                    <a:pt x="57" y="8"/>
                  </a:cubicBezTo>
                  <a:cubicBezTo>
                    <a:pt x="57" y="5"/>
                    <a:pt x="55" y="2"/>
                    <a:pt x="52" y="2"/>
                  </a:cubicBezTo>
                  <a:cubicBezTo>
                    <a:pt x="45" y="1"/>
                    <a:pt x="45" y="1"/>
                    <a:pt x="45" y="1"/>
                  </a:cubicBezTo>
                  <a:cubicBezTo>
                    <a:pt x="42" y="0"/>
                    <a:pt x="39" y="3"/>
                    <a:pt x="39" y="6"/>
                  </a:cubicBezTo>
                  <a:cubicBezTo>
                    <a:pt x="38" y="11"/>
                    <a:pt x="38" y="11"/>
                    <a:pt x="38" y="11"/>
                  </a:cubicBezTo>
                  <a:cubicBezTo>
                    <a:pt x="36" y="12"/>
                    <a:pt x="34" y="12"/>
                    <a:pt x="32" y="13"/>
                  </a:cubicBezTo>
                  <a:cubicBezTo>
                    <a:pt x="28" y="8"/>
                    <a:pt x="28" y="8"/>
                    <a:pt x="28" y="8"/>
                  </a:cubicBezTo>
                  <a:cubicBezTo>
                    <a:pt x="26" y="6"/>
                    <a:pt x="23" y="5"/>
                    <a:pt x="20" y="7"/>
                  </a:cubicBezTo>
                  <a:cubicBezTo>
                    <a:pt x="15" y="11"/>
                    <a:pt x="15" y="11"/>
                    <a:pt x="15" y="11"/>
                  </a:cubicBezTo>
                  <a:cubicBezTo>
                    <a:pt x="12" y="13"/>
                    <a:pt x="12" y="16"/>
                    <a:pt x="14" y="19"/>
                  </a:cubicBezTo>
                  <a:cubicBezTo>
                    <a:pt x="17" y="23"/>
                    <a:pt x="17" y="23"/>
                    <a:pt x="17" y="23"/>
                  </a:cubicBezTo>
                  <a:cubicBezTo>
                    <a:pt x="16" y="25"/>
                    <a:pt x="14" y="27"/>
                    <a:pt x="13" y="29"/>
                  </a:cubicBezTo>
                  <a:cubicBezTo>
                    <a:pt x="8" y="28"/>
                    <a:pt x="8" y="28"/>
                    <a:pt x="8" y="28"/>
                  </a:cubicBezTo>
                  <a:cubicBezTo>
                    <a:pt x="5" y="27"/>
                    <a:pt x="2" y="30"/>
                    <a:pt x="2" y="33"/>
                  </a:cubicBezTo>
                  <a:cubicBezTo>
                    <a:pt x="1" y="39"/>
                    <a:pt x="1" y="39"/>
                    <a:pt x="1" y="39"/>
                  </a:cubicBezTo>
                  <a:cubicBezTo>
                    <a:pt x="0" y="42"/>
                    <a:pt x="2" y="45"/>
                    <a:pt x="6" y="46"/>
                  </a:cubicBezTo>
                  <a:cubicBezTo>
                    <a:pt x="10" y="47"/>
                    <a:pt x="10" y="47"/>
                    <a:pt x="10" y="47"/>
                  </a:cubicBezTo>
                  <a:cubicBezTo>
                    <a:pt x="11" y="49"/>
                    <a:pt x="11" y="51"/>
                    <a:pt x="12" y="53"/>
                  </a:cubicBezTo>
                  <a:cubicBezTo>
                    <a:pt x="8" y="56"/>
                    <a:pt x="8" y="56"/>
                    <a:pt x="8" y="56"/>
                  </a:cubicBezTo>
                  <a:cubicBezTo>
                    <a:pt x="5" y="58"/>
                    <a:pt x="5" y="62"/>
                    <a:pt x="7" y="64"/>
                  </a:cubicBezTo>
                  <a:cubicBezTo>
                    <a:pt x="11" y="70"/>
                    <a:pt x="11" y="70"/>
                    <a:pt x="11" y="70"/>
                  </a:cubicBezTo>
                  <a:cubicBezTo>
                    <a:pt x="13" y="72"/>
                    <a:pt x="16" y="73"/>
                    <a:pt x="19" y="71"/>
                  </a:cubicBezTo>
                  <a:cubicBezTo>
                    <a:pt x="23" y="68"/>
                    <a:pt x="23" y="68"/>
                    <a:pt x="23" y="68"/>
                  </a:cubicBezTo>
                  <a:cubicBezTo>
                    <a:pt x="25" y="69"/>
                    <a:pt x="27" y="70"/>
                    <a:pt x="29" y="71"/>
                  </a:cubicBezTo>
                  <a:cubicBezTo>
                    <a:pt x="28" y="76"/>
                    <a:pt x="28" y="76"/>
                    <a:pt x="28" y="76"/>
                  </a:cubicBezTo>
                  <a:cubicBezTo>
                    <a:pt x="27" y="79"/>
                    <a:pt x="29" y="82"/>
                    <a:pt x="33" y="83"/>
                  </a:cubicBezTo>
                  <a:cubicBezTo>
                    <a:pt x="39" y="84"/>
                    <a:pt x="39" y="84"/>
                    <a:pt x="39" y="84"/>
                  </a:cubicBezTo>
                  <a:cubicBezTo>
                    <a:pt x="42" y="84"/>
                    <a:pt x="45" y="82"/>
                    <a:pt x="46" y="79"/>
                  </a:cubicBezTo>
                  <a:cubicBezTo>
                    <a:pt x="47" y="74"/>
                    <a:pt x="47" y="74"/>
                    <a:pt x="47" y="74"/>
                  </a:cubicBezTo>
                  <a:cubicBezTo>
                    <a:pt x="49" y="73"/>
                    <a:pt x="51" y="73"/>
                    <a:pt x="53" y="72"/>
                  </a:cubicBezTo>
                  <a:cubicBezTo>
                    <a:pt x="56" y="76"/>
                    <a:pt x="56" y="76"/>
                    <a:pt x="56" y="76"/>
                  </a:cubicBezTo>
                  <a:cubicBezTo>
                    <a:pt x="58" y="79"/>
                    <a:pt x="62" y="80"/>
                    <a:pt x="64" y="78"/>
                  </a:cubicBezTo>
                  <a:cubicBezTo>
                    <a:pt x="69" y="74"/>
                    <a:pt x="69" y="74"/>
                    <a:pt x="69" y="74"/>
                  </a:cubicBezTo>
                  <a:cubicBezTo>
                    <a:pt x="72" y="72"/>
                    <a:pt x="73" y="68"/>
                    <a:pt x="71" y="66"/>
                  </a:cubicBezTo>
                  <a:cubicBezTo>
                    <a:pt x="67" y="61"/>
                    <a:pt x="67" y="61"/>
                    <a:pt x="67" y="61"/>
                  </a:cubicBezTo>
                  <a:cubicBezTo>
                    <a:pt x="68" y="59"/>
                    <a:pt x="69" y="58"/>
                    <a:pt x="70" y="56"/>
                  </a:cubicBezTo>
                  <a:cubicBezTo>
                    <a:pt x="76" y="57"/>
                    <a:pt x="76" y="57"/>
                    <a:pt x="76" y="57"/>
                  </a:cubicBezTo>
                  <a:cubicBezTo>
                    <a:pt x="79" y="57"/>
                    <a:pt x="82" y="55"/>
                    <a:pt x="83" y="52"/>
                  </a:cubicBezTo>
                  <a:cubicBezTo>
                    <a:pt x="84" y="45"/>
                    <a:pt x="84" y="45"/>
                    <a:pt x="84" y="45"/>
                  </a:cubicBezTo>
                  <a:cubicBezTo>
                    <a:pt x="84" y="42"/>
                    <a:pt x="82" y="39"/>
                    <a:pt x="79" y="39"/>
                  </a:cubicBezTo>
                  <a:close/>
                  <a:moveTo>
                    <a:pt x="51" y="55"/>
                  </a:moveTo>
                  <a:cubicBezTo>
                    <a:pt x="44" y="60"/>
                    <a:pt x="34" y="59"/>
                    <a:pt x="29" y="52"/>
                  </a:cubicBezTo>
                  <a:cubicBezTo>
                    <a:pt x="24" y="45"/>
                    <a:pt x="25" y="35"/>
                    <a:pt x="32" y="30"/>
                  </a:cubicBezTo>
                  <a:cubicBezTo>
                    <a:pt x="39" y="25"/>
                    <a:pt x="49" y="26"/>
                    <a:pt x="54" y="33"/>
                  </a:cubicBezTo>
                  <a:cubicBezTo>
                    <a:pt x="59" y="40"/>
                    <a:pt x="58" y="50"/>
                    <a:pt x="51" y="55"/>
                  </a:cubicBezTo>
                  <a:close/>
                </a:path>
              </a:pathLst>
            </a:custGeom>
            <a:grpFill/>
            <a:ln>
              <a:noFill/>
            </a:ln>
          </p:spPr>
          <p:txBody>
            <a:bodyPr/>
            <a:lstStyle/>
            <a:p>
              <a:pPr eaLnBrk="1" fontAlgn="auto" hangingPunct="1">
                <a:spcBef>
                  <a:spcPts val="0"/>
                </a:spcBef>
                <a:spcAft>
                  <a:spcPts val="0"/>
                </a:spcAft>
              </a:pPr>
              <a:endParaRPr lang="zh-CN" altLang="en-US" dirty="0">
                <a:latin typeface="+mn-lt"/>
                <a:ea typeface="宋体" panose="02010600030101010101" pitchFamily="2" charset="-122"/>
              </a:endParaRPr>
            </a:p>
          </p:txBody>
        </p:sp>
        <p:sp>
          <p:nvSpPr>
            <p:cNvPr id="1049152" name="Freeform 156"/>
            <p:cNvSpPr>
              <a:spLocks noEditPoints="1"/>
            </p:cNvSpPr>
            <p:nvPr/>
          </p:nvSpPr>
          <p:spPr bwMode="auto">
            <a:xfrm>
              <a:off x="1756339" y="4339201"/>
              <a:ext cx="207963" cy="204788"/>
            </a:xfrm>
            <a:custGeom>
              <a:avLst/>
              <a:gdLst>
                <a:gd name="T0" fmla="*/ 46 w 49"/>
                <a:gd name="T1" fmla="*/ 22 h 48"/>
                <a:gd name="T2" fmla="*/ 42 w 49"/>
                <a:gd name="T3" fmla="*/ 21 h 48"/>
                <a:gd name="T4" fmla="*/ 41 w 49"/>
                <a:gd name="T5" fmla="*/ 18 h 48"/>
                <a:gd name="T6" fmla="*/ 44 w 49"/>
                <a:gd name="T7" fmla="*/ 16 h 48"/>
                <a:gd name="T8" fmla="*/ 45 w 49"/>
                <a:gd name="T9" fmla="*/ 11 h 48"/>
                <a:gd name="T10" fmla="*/ 43 w 49"/>
                <a:gd name="T11" fmla="*/ 8 h 48"/>
                <a:gd name="T12" fmla="*/ 38 w 49"/>
                <a:gd name="T13" fmla="*/ 8 h 48"/>
                <a:gd name="T14" fmla="*/ 35 w 49"/>
                <a:gd name="T15" fmla="*/ 10 h 48"/>
                <a:gd name="T16" fmla="*/ 32 w 49"/>
                <a:gd name="T17" fmla="*/ 8 h 48"/>
                <a:gd name="T18" fmla="*/ 33 w 49"/>
                <a:gd name="T19" fmla="*/ 4 h 48"/>
                <a:gd name="T20" fmla="*/ 30 w 49"/>
                <a:gd name="T21" fmla="*/ 1 h 48"/>
                <a:gd name="T22" fmla="*/ 26 w 49"/>
                <a:gd name="T23" fmla="*/ 0 h 48"/>
                <a:gd name="T24" fmla="*/ 22 w 49"/>
                <a:gd name="T25" fmla="*/ 3 h 48"/>
                <a:gd name="T26" fmla="*/ 22 w 49"/>
                <a:gd name="T27" fmla="*/ 6 h 48"/>
                <a:gd name="T28" fmla="*/ 19 w 49"/>
                <a:gd name="T29" fmla="*/ 7 h 48"/>
                <a:gd name="T30" fmla="*/ 17 w 49"/>
                <a:gd name="T31" fmla="*/ 4 h 48"/>
                <a:gd name="T32" fmla="*/ 12 w 49"/>
                <a:gd name="T33" fmla="*/ 4 h 48"/>
                <a:gd name="T34" fmla="*/ 9 w 49"/>
                <a:gd name="T35" fmla="*/ 6 h 48"/>
                <a:gd name="T36" fmla="*/ 8 w 49"/>
                <a:gd name="T37" fmla="*/ 10 h 48"/>
                <a:gd name="T38" fmla="*/ 10 w 49"/>
                <a:gd name="T39" fmla="*/ 13 h 48"/>
                <a:gd name="T40" fmla="*/ 8 w 49"/>
                <a:gd name="T41" fmla="*/ 16 h 48"/>
                <a:gd name="T42" fmla="*/ 5 w 49"/>
                <a:gd name="T43" fmla="*/ 16 h 48"/>
                <a:gd name="T44" fmla="*/ 1 w 49"/>
                <a:gd name="T45" fmla="*/ 18 h 48"/>
                <a:gd name="T46" fmla="*/ 1 w 49"/>
                <a:gd name="T47" fmla="*/ 22 h 48"/>
                <a:gd name="T48" fmla="*/ 4 w 49"/>
                <a:gd name="T49" fmla="*/ 26 h 48"/>
                <a:gd name="T50" fmla="*/ 6 w 49"/>
                <a:gd name="T51" fmla="*/ 26 h 48"/>
                <a:gd name="T52" fmla="*/ 7 w 49"/>
                <a:gd name="T53" fmla="*/ 30 h 48"/>
                <a:gd name="T54" fmla="*/ 5 w 49"/>
                <a:gd name="T55" fmla="*/ 32 h 48"/>
                <a:gd name="T56" fmla="*/ 4 w 49"/>
                <a:gd name="T57" fmla="*/ 36 h 48"/>
                <a:gd name="T58" fmla="*/ 7 w 49"/>
                <a:gd name="T59" fmla="*/ 39 h 48"/>
                <a:gd name="T60" fmla="*/ 11 w 49"/>
                <a:gd name="T61" fmla="*/ 40 h 48"/>
                <a:gd name="T62" fmla="*/ 13 w 49"/>
                <a:gd name="T63" fmla="*/ 38 h 48"/>
                <a:gd name="T64" fmla="*/ 17 w 49"/>
                <a:gd name="T65" fmla="*/ 40 h 48"/>
                <a:gd name="T66" fmla="*/ 16 w 49"/>
                <a:gd name="T67" fmla="*/ 43 h 48"/>
                <a:gd name="T68" fmla="*/ 19 w 49"/>
                <a:gd name="T69" fmla="*/ 47 h 48"/>
                <a:gd name="T70" fmla="*/ 23 w 49"/>
                <a:gd name="T71" fmla="*/ 48 h 48"/>
                <a:gd name="T72" fmla="*/ 27 w 49"/>
                <a:gd name="T73" fmla="*/ 45 h 48"/>
                <a:gd name="T74" fmla="*/ 27 w 49"/>
                <a:gd name="T75" fmla="*/ 42 h 48"/>
                <a:gd name="T76" fmla="*/ 31 w 49"/>
                <a:gd name="T77" fmla="*/ 41 h 48"/>
                <a:gd name="T78" fmla="*/ 32 w 49"/>
                <a:gd name="T79" fmla="*/ 43 h 48"/>
                <a:gd name="T80" fmla="*/ 37 w 49"/>
                <a:gd name="T81" fmla="*/ 44 h 48"/>
                <a:gd name="T82" fmla="*/ 40 w 49"/>
                <a:gd name="T83" fmla="*/ 42 h 48"/>
                <a:gd name="T84" fmla="*/ 41 w 49"/>
                <a:gd name="T85" fmla="*/ 37 h 48"/>
                <a:gd name="T86" fmla="*/ 39 w 49"/>
                <a:gd name="T87" fmla="*/ 35 h 48"/>
                <a:gd name="T88" fmla="*/ 41 w 49"/>
                <a:gd name="T89" fmla="*/ 32 h 48"/>
                <a:gd name="T90" fmla="*/ 44 w 49"/>
                <a:gd name="T91" fmla="*/ 32 h 48"/>
                <a:gd name="T92" fmla="*/ 48 w 49"/>
                <a:gd name="T93" fmla="*/ 29 h 48"/>
                <a:gd name="T94" fmla="*/ 48 w 49"/>
                <a:gd name="T95" fmla="*/ 26 h 48"/>
                <a:gd name="T96" fmla="*/ 46 w 49"/>
                <a:gd name="T97" fmla="*/ 22 h 48"/>
                <a:gd name="T98" fmla="*/ 30 w 49"/>
                <a:gd name="T99" fmla="*/ 31 h 48"/>
                <a:gd name="T100" fmla="*/ 17 w 49"/>
                <a:gd name="T101" fmla="*/ 29 h 48"/>
                <a:gd name="T102" fmla="*/ 19 w 49"/>
                <a:gd name="T103" fmla="*/ 17 h 48"/>
                <a:gd name="T104" fmla="*/ 32 w 49"/>
                <a:gd name="T105" fmla="*/ 19 h 48"/>
                <a:gd name="T106" fmla="*/ 30 w 49"/>
                <a:gd name="T107" fmla="*/ 3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 h="48">
                  <a:moveTo>
                    <a:pt x="46" y="22"/>
                  </a:moveTo>
                  <a:cubicBezTo>
                    <a:pt x="42" y="21"/>
                    <a:pt x="42" y="21"/>
                    <a:pt x="42" y="21"/>
                  </a:cubicBezTo>
                  <a:cubicBezTo>
                    <a:pt x="42" y="20"/>
                    <a:pt x="42" y="19"/>
                    <a:pt x="41" y="18"/>
                  </a:cubicBezTo>
                  <a:cubicBezTo>
                    <a:pt x="44" y="16"/>
                    <a:pt x="44" y="16"/>
                    <a:pt x="44" y="16"/>
                  </a:cubicBezTo>
                  <a:cubicBezTo>
                    <a:pt x="46" y="15"/>
                    <a:pt x="46" y="13"/>
                    <a:pt x="45" y="11"/>
                  </a:cubicBezTo>
                  <a:cubicBezTo>
                    <a:pt x="43" y="8"/>
                    <a:pt x="43" y="8"/>
                    <a:pt x="43" y="8"/>
                  </a:cubicBezTo>
                  <a:cubicBezTo>
                    <a:pt x="42" y="7"/>
                    <a:pt x="39" y="6"/>
                    <a:pt x="38" y="8"/>
                  </a:cubicBezTo>
                  <a:cubicBezTo>
                    <a:pt x="35" y="10"/>
                    <a:pt x="35" y="10"/>
                    <a:pt x="35" y="10"/>
                  </a:cubicBezTo>
                  <a:cubicBezTo>
                    <a:pt x="34" y="9"/>
                    <a:pt x="33" y="8"/>
                    <a:pt x="32" y="8"/>
                  </a:cubicBezTo>
                  <a:cubicBezTo>
                    <a:pt x="33" y="4"/>
                    <a:pt x="33" y="4"/>
                    <a:pt x="33" y="4"/>
                  </a:cubicBezTo>
                  <a:cubicBezTo>
                    <a:pt x="33" y="3"/>
                    <a:pt x="32" y="1"/>
                    <a:pt x="30" y="1"/>
                  </a:cubicBezTo>
                  <a:cubicBezTo>
                    <a:pt x="26" y="0"/>
                    <a:pt x="26" y="0"/>
                    <a:pt x="26" y="0"/>
                  </a:cubicBezTo>
                  <a:cubicBezTo>
                    <a:pt x="24" y="0"/>
                    <a:pt x="23" y="1"/>
                    <a:pt x="22" y="3"/>
                  </a:cubicBezTo>
                  <a:cubicBezTo>
                    <a:pt x="22" y="6"/>
                    <a:pt x="22" y="6"/>
                    <a:pt x="22" y="6"/>
                  </a:cubicBezTo>
                  <a:cubicBezTo>
                    <a:pt x="21" y="6"/>
                    <a:pt x="20" y="7"/>
                    <a:pt x="19" y="7"/>
                  </a:cubicBezTo>
                  <a:cubicBezTo>
                    <a:pt x="17" y="4"/>
                    <a:pt x="17" y="4"/>
                    <a:pt x="17" y="4"/>
                  </a:cubicBezTo>
                  <a:cubicBezTo>
                    <a:pt x="16" y="3"/>
                    <a:pt x="13" y="2"/>
                    <a:pt x="12" y="4"/>
                  </a:cubicBezTo>
                  <a:cubicBezTo>
                    <a:pt x="9" y="6"/>
                    <a:pt x="9" y="6"/>
                    <a:pt x="9" y="6"/>
                  </a:cubicBezTo>
                  <a:cubicBezTo>
                    <a:pt x="7" y="7"/>
                    <a:pt x="7" y="9"/>
                    <a:pt x="8" y="10"/>
                  </a:cubicBezTo>
                  <a:cubicBezTo>
                    <a:pt x="10" y="13"/>
                    <a:pt x="10" y="13"/>
                    <a:pt x="10" y="13"/>
                  </a:cubicBezTo>
                  <a:cubicBezTo>
                    <a:pt x="9" y="14"/>
                    <a:pt x="9" y="15"/>
                    <a:pt x="8" y="16"/>
                  </a:cubicBezTo>
                  <a:cubicBezTo>
                    <a:pt x="5" y="16"/>
                    <a:pt x="5" y="16"/>
                    <a:pt x="5" y="16"/>
                  </a:cubicBezTo>
                  <a:cubicBezTo>
                    <a:pt x="3" y="15"/>
                    <a:pt x="2" y="17"/>
                    <a:pt x="1" y="18"/>
                  </a:cubicBezTo>
                  <a:cubicBezTo>
                    <a:pt x="1" y="22"/>
                    <a:pt x="1" y="22"/>
                    <a:pt x="1" y="22"/>
                  </a:cubicBezTo>
                  <a:cubicBezTo>
                    <a:pt x="0" y="24"/>
                    <a:pt x="2" y="26"/>
                    <a:pt x="4" y="26"/>
                  </a:cubicBezTo>
                  <a:cubicBezTo>
                    <a:pt x="6" y="26"/>
                    <a:pt x="6" y="26"/>
                    <a:pt x="6" y="26"/>
                  </a:cubicBezTo>
                  <a:cubicBezTo>
                    <a:pt x="6" y="28"/>
                    <a:pt x="7" y="29"/>
                    <a:pt x="7" y="30"/>
                  </a:cubicBezTo>
                  <a:cubicBezTo>
                    <a:pt x="5" y="32"/>
                    <a:pt x="5" y="32"/>
                    <a:pt x="5" y="32"/>
                  </a:cubicBezTo>
                  <a:cubicBezTo>
                    <a:pt x="4" y="33"/>
                    <a:pt x="3" y="35"/>
                    <a:pt x="4" y="36"/>
                  </a:cubicBezTo>
                  <a:cubicBezTo>
                    <a:pt x="7" y="39"/>
                    <a:pt x="7" y="39"/>
                    <a:pt x="7" y="39"/>
                  </a:cubicBezTo>
                  <a:cubicBezTo>
                    <a:pt x="8" y="41"/>
                    <a:pt x="10" y="41"/>
                    <a:pt x="11" y="40"/>
                  </a:cubicBezTo>
                  <a:cubicBezTo>
                    <a:pt x="13" y="38"/>
                    <a:pt x="13" y="38"/>
                    <a:pt x="13" y="38"/>
                  </a:cubicBezTo>
                  <a:cubicBezTo>
                    <a:pt x="14" y="39"/>
                    <a:pt x="16" y="40"/>
                    <a:pt x="17" y="40"/>
                  </a:cubicBezTo>
                  <a:cubicBezTo>
                    <a:pt x="16" y="43"/>
                    <a:pt x="16" y="43"/>
                    <a:pt x="16" y="43"/>
                  </a:cubicBezTo>
                  <a:cubicBezTo>
                    <a:pt x="16" y="45"/>
                    <a:pt x="17" y="47"/>
                    <a:pt x="19" y="47"/>
                  </a:cubicBezTo>
                  <a:cubicBezTo>
                    <a:pt x="23" y="48"/>
                    <a:pt x="23" y="48"/>
                    <a:pt x="23" y="48"/>
                  </a:cubicBezTo>
                  <a:cubicBezTo>
                    <a:pt x="25" y="48"/>
                    <a:pt x="26" y="47"/>
                    <a:pt x="27" y="45"/>
                  </a:cubicBezTo>
                  <a:cubicBezTo>
                    <a:pt x="27" y="42"/>
                    <a:pt x="27" y="42"/>
                    <a:pt x="27" y="42"/>
                  </a:cubicBezTo>
                  <a:cubicBezTo>
                    <a:pt x="28" y="42"/>
                    <a:pt x="29" y="41"/>
                    <a:pt x="31" y="41"/>
                  </a:cubicBezTo>
                  <a:cubicBezTo>
                    <a:pt x="32" y="43"/>
                    <a:pt x="32" y="43"/>
                    <a:pt x="32" y="43"/>
                  </a:cubicBezTo>
                  <a:cubicBezTo>
                    <a:pt x="34" y="45"/>
                    <a:pt x="36" y="45"/>
                    <a:pt x="37" y="44"/>
                  </a:cubicBezTo>
                  <a:cubicBezTo>
                    <a:pt x="40" y="42"/>
                    <a:pt x="40" y="42"/>
                    <a:pt x="40" y="42"/>
                  </a:cubicBezTo>
                  <a:cubicBezTo>
                    <a:pt x="42" y="41"/>
                    <a:pt x="42" y="39"/>
                    <a:pt x="41" y="37"/>
                  </a:cubicBezTo>
                  <a:cubicBezTo>
                    <a:pt x="39" y="35"/>
                    <a:pt x="39" y="35"/>
                    <a:pt x="39" y="35"/>
                  </a:cubicBezTo>
                  <a:cubicBezTo>
                    <a:pt x="40" y="34"/>
                    <a:pt x="40" y="33"/>
                    <a:pt x="41" y="32"/>
                  </a:cubicBezTo>
                  <a:cubicBezTo>
                    <a:pt x="44" y="32"/>
                    <a:pt x="44" y="32"/>
                    <a:pt x="44" y="32"/>
                  </a:cubicBezTo>
                  <a:cubicBezTo>
                    <a:pt x="46" y="32"/>
                    <a:pt x="48" y="31"/>
                    <a:pt x="48" y="29"/>
                  </a:cubicBezTo>
                  <a:cubicBezTo>
                    <a:pt x="48" y="26"/>
                    <a:pt x="48" y="26"/>
                    <a:pt x="48" y="26"/>
                  </a:cubicBezTo>
                  <a:cubicBezTo>
                    <a:pt x="49" y="24"/>
                    <a:pt x="47" y="22"/>
                    <a:pt x="46" y="22"/>
                  </a:cubicBezTo>
                  <a:close/>
                  <a:moveTo>
                    <a:pt x="30" y="31"/>
                  </a:moveTo>
                  <a:cubicBezTo>
                    <a:pt x="26" y="34"/>
                    <a:pt x="20" y="33"/>
                    <a:pt x="17" y="29"/>
                  </a:cubicBezTo>
                  <a:cubicBezTo>
                    <a:pt x="14" y="25"/>
                    <a:pt x="15" y="20"/>
                    <a:pt x="19" y="17"/>
                  </a:cubicBezTo>
                  <a:cubicBezTo>
                    <a:pt x="23" y="14"/>
                    <a:pt x="29" y="15"/>
                    <a:pt x="32" y="19"/>
                  </a:cubicBezTo>
                  <a:cubicBezTo>
                    <a:pt x="34" y="23"/>
                    <a:pt x="34" y="28"/>
                    <a:pt x="30" y="31"/>
                  </a:cubicBezTo>
                  <a:close/>
                </a:path>
              </a:pathLst>
            </a:custGeom>
            <a:grpFill/>
            <a:ln>
              <a:noFill/>
            </a:ln>
          </p:spPr>
          <p:txBody>
            <a:bodyPr/>
            <a:lstStyle/>
            <a:p>
              <a:pPr eaLnBrk="1" fontAlgn="auto" hangingPunct="1">
                <a:spcBef>
                  <a:spcPts val="0"/>
                </a:spcBef>
                <a:spcAft>
                  <a:spcPts val="0"/>
                </a:spcAft>
              </a:pPr>
              <a:endParaRPr lang="zh-CN" altLang="en-US" dirty="0">
                <a:latin typeface="+mn-lt"/>
                <a:ea typeface="宋体" panose="02010600030101010101" pitchFamily="2" charset="-122"/>
              </a:endParaRPr>
            </a:p>
          </p:txBody>
        </p:sp>
      </p:grpSp>
      <p:sp>
        <p:nvSpPr>
          <p:cNvPr id="1049153" name="KSO_Shape"/>
          <p:cNvSpPr/>
          <p:nvPr/>
        </p:nvSpPr>
        <p:spPr bwMode="auto">
          <a:xfrm>
            <a:off x="6039933" y="4905375"/>
            <a:ext cx="1347788" cy="706438"/>
          </a:xfrm>
          <a:custGeom>
            <a:avLst/>
            <a:gdLst>
              <a:gd name="T0" fmla="*/ 2147483646 w 443"/>
              <a:gd name="T1" fmla="*/ 2147483646 h 232"/>
              <a:gd name="T2" fmla="*/ 2147483646 w 443"/>
              <a:gd name="T3" fmla="*/ 2147483646 h 232"/>
              <a:gd name="T4" fmla="*/ 2147483646 w 443"/>
              <a:gd name="T5" fmla="*/ 2147483646 h 232"/>
              <a:gd name="T6" fmla="*/ 2147483646 w 443"/>
              <a:gd name="T7" fmla="*/ 2147483646 h 232"/>
              <a:gd name="T8" fmla="*/ 2147483646 w 443"/>
              <a:gd name="T9" fmla="*/ 2147483646 h 232"/>
              <a:gd name="T10" fmla="*/ 2147483646 w 443"/>
              <a:gd name="T11" fmla="*/ 2147483646 h 232"/>
              <a:gd name="T12" fmla="*/ 2147483646 w 443"/>
              <a:gd name="T13" fmla="*/ 0 h 232"/>
              <a:gd name="T14" fmla="*/ 2147483646 w 443"/>
              <a:gd name="T15" fmla="*/ 2147483646 h 232"/>
              <a:gd name="T16" fmla="*/ 2147483646 w 443"/>
              <a:gd name="T17" fmla="*/ 2147483646 h 232"/>
              <a:gd name="T18" fmla="*/ 2147483646 w 443"/>
              <a:gd name="T19" fmla="*/ 2147483646 h 232"/>
              <a:gd name="T20" fmla="*/ 2147483646 w 443"/>
              <a:gd name="T21" fmla="*/ 2147483646 h 232"/>
              <a:gd name="T22" fmla="*/ 2147483646 w 443"/>
              <a:gd name="T23" fmla="*/ 2147483646 h 232"/>
              <a:gd name="T24" fmla="*/ 2147483646 w 443"/>
              <a:gd name="T25" fmla="*/ 2147483646 h 232"/>
              <a:gd name="T26" fmla="*/ 2147483646 w 443"/>
              <a:gd name="T27" fmla="*/ 2147483646 h 232"/>
              <a:gd name="T28" fmla="*/ 2147483646 w 443"/>
              <a:gd name="T29" fmla="*/ 2147483646 h 232"/>
              <a:gd name="T30" fmla="*/ 0 w 443"/>
              <a:gd name="T31" fmla="*/ 2147483646 h 232"/>
              <a:gd name="T32" fmla="*/ 2147483646 w 443"/>
              <a:gd name="T33" fmla="*/ 2147483646 h 232"/>
              <a:gd name="T34" fmla="*/ 2147483646 w 443"/>
              <a:gd name="T35" fmla="*/ 2147483646 h 232"/>
              <a:gd name="T36" fmla="*/ 2147483646 w 443"/>
              <a:gd name="T37" fmla="*/ 2147483646 h 232"/>
              <a:gd name="T38" fmla="*/ 2147483646 w 443"/>
              <a:gd name="T39" fmla="*/ 2147483646 h 232"/>
              <a:gd name="T40" fmla="*/ 2147483646 w 443"/>
              <a:gd name="T41" fmla="*/ 2147483646 h 232"/>
              <a:gd name="T42" fmla="*/ 2147483646 w 443"/>
              <a:gd name="T43" fmla="*/ 2147483646 h 232"/>
              <a:gd name="T44" fmla="*/ 2147483646 w 443"/>
              <a:gd name="T45" fmla="*/ 2147483646 h 232"/>
              <a:gd name="T46" fmla="*/ 2147483646 w 443"/>
              <a:gd name="T47" fmla="*/ 2147483646 h 232"/>
              <a:gd name="T48" fmla="*/ 2147483646 w 443"/>
              <a:gd name="T49" fmla="*/ 2147483646 h 232"/>
              <a:gd name="T50" fmla="*/ 2147483646 w 443"/>
              <a:gd name="T51" fmla="*/ 2147483646 h 232"/>
              <a:gd name="T52" fmla="*/ 2147483646 w 443"/>
              <a:gd name="T53" fmla="*/ 2147483646 h 232"/>
              <a:gd name="T54" fmla="*/ 2147483646 w 443"/>
              <a:gd name="T55" fmla="*/ 2147483646 h 232"/>
              <a:gd name="T56" fmla="*/ 2147483646 w 443"/>
              <a:gd name="T57" fmla="*/ 2147483646 h 232"/>
              <a:gd name="T58" fmla="*/ 2147483646 w 443"/>
              <a:gd name="T59" fmla="*/ 2147483646 h 232"/>
              <a:gd name="T60" fmla="*/ 2147483646 w 443"/>
              <a:gd name="T61" fmla="*/ 2147483646 h 232"/>
              <a:gd name="T62" fmla="*/ 2147483646 w 443"/>
              <a:gd name="T63" fmla="*/ 2147483646 h 232"/>
              <a:gd name="T64" fmla="*/ 2147483646 w 443"/>
              <a:gd name="T65" fmla="*/ 2147483646 h 232"/>
              <a:gd name="T66" fmla="*/ 2147483646 w 443"/>
              <a:gd name="T67" fmla="*/ 2147483646 h 232"/>
              <a:gd name="T68" fmla="*/ 2147483646 w 443"/>
              <a:gd name="T69" fmla="*/ 2147483646 h 232"/>
              <a:gd name="T70" fmla="*/ 2147483646 w 443"/>
              <a:gd name="T71" fmla="*/ 2147483646 h 232"/>
              <a:gd name="T72" fmla="*/ 2147483646 w 443"/>
              <a:gd name="T73" fmla="*/ 2147483646 h 232"/>
              <a:gd name="T74" fmla="*/ 2147483646 w 443"/>
              <a:gd name="T75" fmla="*/ 2147483646 h 232"/>
              <a:gd name="T76" fmla="*/ 2147483646 w 443"/>
              <a:gd name="T77" fmla="*/ 2147483646 h 232"/>
              <a:gd name="T78" fmla="*/ 2147483646 w 443"/>
              <a:gd name="T79" fmla="*/ 2147483646 h 232"/>
              <a:gd name="T80" fmla="*/ 2147483646 w 443"/>
              <a:gd name="T81" fmla="*/ 2147483646 h 232"/>
              <a:gd name="T82" fmla="*/ 2147483646 w 443"/>
              <a:gd name="T83" fmla="*/ 2147483646 h 232"/>
              <a:gd name="T84" fmla="*/ 2147483646 w 443"/>
              <a:gd name="T85" fmla="*/ 2147483646 h 232"/>
              <a:gd name="T86" fmla="*/ 2147483646 w 443"/>
              <a:gd name="T87" fmla="*/ 2147483646 h 232"/>
              <a:gd name="T88" fmla="*/ 2147483646 w 443"/>
              <a:gd name="T89" fmla="*/ 2147483646 h 232"/>
              <a:gd name="T90" fmla="*/ 2147483646 w 443"/>
              <a:gd name="T91" fmla="*/ 2147483646 h 23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43" h="232">
                <a:moveTo>
                  <a:pt x="227" y="43"/>
                </a:moveTo>
                <a:cubicBezTo>
                  <a:pt x="215" y="30"/>
                  <a:pt x="215" y="30"/>
                  <a:pt x="215" y="30"/>
                </a:cubicBezTo>
                <a:cubicBezTo>
                  <a:pt x="220" y="30"/>
                  <a:pt x="220" y="30"/>
                  <a:pt x="220" y="30"/>
                </a:cubicBezTo>
                <a:cubicBezTo>
                  <a:pt x="223" y="30"/>
                  <a:pt x="224" y="31"/>
                  <a:pt x="226" y="32"/>
                </a:cubicBezTo>
                <a:cubicBezTo>
                  <a:pt x="227" y="33"/>
                  <a:pt x="242" y="44"/>
                  <a:pt x="242" y="44"/>
                </a:cubicBezTo>
                <a:cubicBezTo>
                  <a:pt x="242" y="44"/>
                  <a:pt x="242" y="44"/>
                  <a:pt x="242" y="44"/>
                </a:cubicBezTo>
                <a:cubicBezTo>
                  <a:pt x="246" y="46"/>
                  <a:pt x="247" y="50"/>
                  <a:pt x="248" y="53"/>
                </a:cubicBezTo>
                <a:cubicBezTo>
                  <a:pt x="249" y="57"/>
                  <a:pt x="251" y="65"/>
                  <a:pt x="254" y="73"/>
                </a:cubicBezTo>
                <a:cubicBezTo>
                  <a:pt x="242" y="73"/>
                  <a:pt x="229" y="73"/>
                  <a:pt x="218" y="73"/>
                </a:cubicBezTo>
                <a:cubicBezTo>
                  <a:pt x="218" y="73"/>
                  <a:pt x="218" y="73"/>
                  <a:pt x="218" y="73"/>
                </a:cubicBezTo>
                <a:lnTo>
                  <a:pt x="227" y="43"/>
                </a:lnTo>
                <a:close/>
                <a:moveTo>
                  <a:pt x="106" y="16"/>
                </a:moveTo>
                <a:cubicBezTo>
                  <a:pt x="106" y="0"/>
                  <a:pt x="106" y="0"/>
                  <a:pt x="106" y="0"/>
                </a:cubicBezTo>
                <a:cubicBezTo>
                  <a:pt x="83" y="0"/>
                  <a:pt x="83" y="0"/>
                  <a:pt x="83" y="0"/>
                </a:cubicBezTo>
                <a:cubicBezTo>
                  <a:pt x="79" y="5"/>
                  <a:pt x="79" y="5"/>
                  <a:pt x="79" y="5"/>
                </a:cubicBezTo>
                <a:cubicBezTo>
                  <a:pt x="88" y="7"/>
                  <a:pt x="98" y="10"/>
                  <a:pt x="106" y="16"/>
                </a:cubicBezTo>
                <a:close/>
                <a:moveTo>
                  <a:pt x="128" y="109"/>
                </a:moveTo>
                <a:cubicBezTo>
                  <a:pt x="103" y="109"/>
                  <a:pt x="83" y="115"/>
                  <a:pt x="83" y="124"/>
                </a:cubicBezTo>
                <a:cubicBezTo>
                  <a:pt x="83" y="132"/>
                  <a:pt x="103" y="138"/>
                  <a:pt x="128" y="138"/>
                </a:cubicBezTo>
                <a:cubicBezTo>
                  <a:pt x="134" y="138"/>
                  <a:pt x="140" y="138"/>
                  <a:pt x="145" y="137"/>
                </a:cubicBezTo>
                <a:cubicBezTo>
                  <a:pt x="143" y="134"/>
                  <a:pt x="141" y="129"/>
                  <a:pt x="141" y="124"/>
                </a:cubicBezTo>
                <a:cubicBezTo>
                  <a:pt x="141" y="118"/>
                  <a:pt x="143" y="114"/>
                  <a:pt x="145" y="110"/>
                </a:cubicBezTo>
                <a:cubicBezTo>
                  <a:pt x="140" y="109"/>
                  <a:pt x="134" y="109"/>
                  <a:pt x="128" y="109"/>
                </a:cubicBezTo>
                <a:close/>
                <a:moveTo>
                  <a:pt x="402" y="118"/>
                </a:moveTo>
                <a:cubicBezTo>
                  <a:pt x="383" y="93"/>
                  <a:pt x="357" y="85"/>
                  <a:pt x="313" y="85"/>
                </a:cubicBezTo>
                <a:cubicBezTo>
                  <a:pt x="280" y="85"/>
                  <a:pt x="186" y="86"/>
                  <a:pt x="172" y="86"/>
                </a:cubicBezTo>
                <a:cubicBezTo>
                  <a:pt x="157" y="86"/>
                  <a:pt x="148" y="82"/>
                  <a:pt x="139" y="72"/>
                </a:cubicBezTo>
                <a:cubicBezTo>
                  <a:pt x="130" y="62"/>
                  <a:pt x="114" y="42"/>
                  <a:pt x="105" y="31"/>
                </a:cubicBezTo>
                <a:cubicBezTo>
                  <a:pt x="98" y="23"/>
                  <a:pt x="80" y="16"/>
                  <a:pt x="67" y="16"/>
                </a:cubicBezTo>
                <a:cubicBezTo>
                  <a:pt x="55" y="16"/>
                  <a:pt x="46" y="16"/>
                  <a:pt x="46" y="16"/>
                </a:cubicBezTo>
                <a:cubicBezTo>
                  <a:pt x="46" y="16"/>
                  <a:pt x="50" y="25"/>
                  <a:pt x="56" y="38"/>
                </a:cubicBezTo>
                <a:cubicBezTo>
                  <a:pt x="0" y="75"/>
                  <a:pt x="0" y="75"/>
                  <a:pt x="0" y="75"/>
                </a:cubicBezTo>
                <a:cubicBezTo>
                  <a:pt x="37" y="75"/>
                  <a:pt x="37" y="75"/>
                  <a:pt x="37" y="75"/>
                </a:cubicBezTo>
                <a:cubicBezTo>
                  <a:pt x="66" y="60"/>
                  <a:pt x="66" y="60"/>
                  <a:pt x="66" y="60"/>
                </a:cubicBezTo>
                <a:cubicBezTo>
                  <a:pt x="73" y="75"/>
                  <a:pt x="81" y="92"/>
                  <a:pt x="89" y="107"/>
                </a:cubicBezTo>
                <a:cubicBezTo>
                  <a:pt x="99" y="102"/>
                  <a:pt x="115" y="101"/>
                  <a:pt x="128" y="101"/>
                </a:cubicBezTo>
                <a:cubicBezTo>
                  <a:pt x="140" y="101"/>
                  <a:pt x="151" y="102"/>
                  <a:pt x="160" y="104"/>
                </a:cubicBezTo>
                <a:cubicBezTo>
                  <a:pt x="160" y="104"/>
                  <a:pt x="160" y="104"/>
                  <a:pt x="160" y="104"/>
                </a:cubicBezTo>
                <a:cubicBezTo>
                  <a:pt x="166" y="106"/>
                  <a:pt x="171" y="114"/>
                  <a:pt x="171" y="124"/>
                </a:cubicBezTo>
                <a:cubicBezTo>
                  <a:pt x="171" y="133"/>
                  <a:pt x="166" y="141"/>
                  <a:pt x="160" y="143"/>
                </a:cubicBezTo>
                <a:cubicBezTo>
                  <a:pt x="160" y="143"/>
                  <a:pt x="160" y="143"/>
                  <a:pt x="160" y="143"/>
                </a:cubicBezTo>
                <a:cubicBezTo>
                  <a:pt x="151" y="145"/>
                  <a:pt x="141" y="146"/>
                  <a:pt x="131" y="147"/>
                </a:cubicBezTo>
                <a:cubicBezTo>
                  <a:pt x="140" y="151"/>
                  <a:pt x="151" y="154"/>
                  <a:pt x="164" y="157"/>
                </a:cubicBezTo>
                <a:cubicBezTo>
                  <a:pt x="71" y="224"/>
                  <a:pt x="71" y="224"/>
                  <a:pt x="71" y="224"/>
                </a:cubicBezTo>
                <a:cubicBezTo>
                  <a:pt x="65" y="221"/>
                  <a:pt x="59" y="218"/>
                  <a:pt x="56" y="217"/>
                </a:cubicBezTo>
                <a:cubicBezTo>
                  <a:pt x="52" y="216"/>
                  <a:pt x="49" y="216"/>
                  <a:pt x="45" y="216"/>
                </a:cubicBezTo>
                <a:cubicBezTo>
                  <a:pt x="59" y="232"/>
                  <a:pt x="59" y="232"/>
                  <a:pt x="59" y="232"/>
                </a:cubicBezTo>
                <a:cubicBezTo>
                  <a:pt x="89" y="232"/>
                  <a:pt x="89" y="232"/>
                  <a:pt x="89" y="232"/>
                </a:cubicBezTo>
                <a:cubicBezTo>
                  <a:pt x="101" y="232"/>
                  <a:pt x="111" y="230"/>
                  <a:pt x="121" y="225"/>
                </a:cubicBezTo>
                <a:cubicBezTo>
                  <a:pt x="135" y="219"/>
                  <a:pt x="213" y="181"/>
                  <a:pt x="241" y="170"/>
                </a:cubicBezTo>
                <a:cubicBezTo>
                  <a:pt x="248" y="167"/>
                  <a:pt x="254" y="164"/>
                  <a:pt x="261" y="162"/>
                </a:cubicBezTo>
                <a:cubicBezTo>
                  <a:pt x="301" y="162"/>
                  <a:pt x="355" y="162"/>
                  <a:pt x="367" y="162"/>
                </a:cubicBezTo>
                <a:cubicBezTo>
                  <a:pt x="436" y="162"/>
                  <a:pt x="443" y="150"/>
                  <a:pt x="443" y="141"/>
                </a:cubicBezTo>
                <a:cubicBezTo>
                  <a:pt x="443" y="132"/>
                  <a:pt x="426" y="127"/>
                  <a:pt x="402" y="118"/>
                </a:cubicBezTo>
                <a:close/>
                <a:moveTo>
                  <a:pt x="232" y="121"/>
                </a:moveTo>
                <a:cubicBezTo>
                  <a:pt x="232" y="124"/>
                  <a:pt x="230" y="126"/>
                  <a:pt x="227" y="126"/>
                </a:cubicBezTo>
                <a:cubicBezTo>
                  <a:pt x="223" y="126"/>
                  <a:pt x="223" y="126"/>
                  <a:pt x="223" y="126"/>
                </a:cubicBezTo>
                <a:cubicBezTo>
                  <a:pt x="220" y="126"/>
                  <a:pt x="218" y="124"/>
                  <a:pt x="218" y="121"/>
                </a:cubicBezTo>
                <a:cubicBezTo>
                  <a:pt x="218" y="114"/>
                  <a:pt x="218" y="114"/>
                  <a:pt x="218" y="114"/>
                </a:cubicBezTo>
                <a:cubicBezTo>
                  <a:pt x="218" y="112"/>
                  <a:pt x="220" y="110"/>
                  <a:pt x="223" y="110"/>
                </a:cubicBezTo>
                <a:cubicBezTo>
                  <a:pt x="227" y="110"/>
                  <a:pt x="227" y="110"/>
                  <a:pt x="227" y="110"/>
                </a:cubicBezTo>
                <a:cubicBezTo>
                  <a:pt x="230" y="110"/>
                  <a:pt x="232" y="112"/>
                  <a:pt x="232" y="114"/>
                </a:cubicBezTo>
                <a:lnTo>
                  <a:pt x="232" y="121"/>
                </a:lnTo>
                <a:close/>
                <a:moveTo>
                  <a:pt x="263" y="121"/>
                </a:moveTo>
                <a:cubicBezTo>
                  <a:pt x="263" y="124"/>
                  <a:pt x="261" y="126"/>
                  <a:pt x="258" y="126"/>
                </a:cubicBezTo>
                <a:cubicBezTo>
                  <a:pt x="254" y="126"/>
                  <a:pt x="254" y="126"/>
                  <a:pt x="254" y="126"/>
                </a:cubicBezTo>
                <a:cubicBezTo>
                  <a:pt x="251" y="126"/>
                  <a:pt x="249" y="124"/>
                  <a:pt x="249" y="121"/>
                </a:cubicBezTo>
                <a:cubicBezTo>
                  <a:pt x="249" y="114"/>
                  <a:pt x="249" y="114"/>
                  <a:pt x="249" y="114"/>
                </a:cubicBezTo>
                <a:cubicBezTo>
                  <a:pt x="249" y="112"/>
                  <a:pt x="251" y="110"/>
                  <a:pt x="254" y="110"/>
                </a:cubicBezTo>
                <a:cubicBezTo>
                  <a:pt x="258" y="110"/>
                  <a:pt x="258" y="110"/>
                  <a:pt x="258" y="110"/>
                </a:cubicBezTo>
                <a:cubicBezTo>
                  <a:pt x="261" y="110"/>
                  <a:pt x="263" y="112"/>
                  <a:pt x="263" y="114"/>
                </a:cubicBezTo>
                <a:lnTo>
                  <a:pt x="263" y="121"/>
                </a:lnTo>
                <a:close/>
                <a:moveTo>
                  <a:pt x="294" y="121"/>
                </a:moveTo>
                <a:cubicBezTo>
                  <a:pt x="294" y="124"/>
                  <a:pt x="292" y="126"/>
                  <a:pt x="289" y="126"/>
                </a:cubicBezTo>
                <a:cubicBezTo>
                  <a:pt x="285" y="126"/>
                  <a:pt x="285" y="126"/>
                  <a:pt x="285" y="126"/>
                </a:cubicBezTo>
                <a:cubicBezTo>
                  <a:pt x="282" y="126"/>
                  <a:pt x="280" y="124"/>
                  <a:pt x="280" y="121"/>
                </a:cubicBezTo>
                <a:cubicBezTo>
                  <a:pt x="280" y="114"/>
                  <a:pt x="280" y="114"/>
                  <a:pt x="280" y="114"/>
                </a:cubicBezTo>
                <a:cubicBezTo>
                  <a:pt x="280" y="112"/>
                  <a:pt x="282" y="110"/>
                  <a:pt x="285" y="110"/>
                </a:cubicBezTo>
                <a:cubicBezTo>
                  <a:pt x="289" y="110"/>
                  <a:pt x="289" y="110"/>
                  <a:pt x="289" y="110"/>
                </a:cubicBezTo>
                <a:cubicBezTo>
                  <a:pt x="292" y="110"/>
                  <a:pt x="294" y="112"/>
                  <a:pt x="294" y="114"/>
                </a:cubicBezTo>
                <a:lnTo>
                  <a:pt x="294" y="121"/>
                </a:lnTo>
                <a:close/>
                <a:moveTo>
                  <a:pt x="360" y="127"/>
                </a:moveTo>
                <a:cubicBezTo>
                  <a:pt x="360" y="127"/>
                  <a:pt x="360" y="127"/>
                  <a:pt x="360" y="127"/>
                </a:cubicBezTo>
                <a:cubicBezTo>
                  <a:pt x="343" y="127"/>
                  <a:pt x="328" y="122"/>
                  <a:pt x="322" y="115"/>
                </a:cubicBezTo>
                <a:cubicBezTo>
                  <a:pt x="320" y="112"/>
                  <a:pt x="321" y="109"/>
                  <a:pt x="325" y="109"/>
                </a:cubicBezTo>
                <a:cubicBezTo>
                  <a:pt x="331" y="108"/>
                  <a:pt x="348" y="108"/>
                  <a:pt x="356" y="102"/>
                </a:cubicBezTo>
                <a:cubicBezTo>
                  <a:pt x="370" y="106"/>
                  <a:pt x="380" y="112"/>
                  <a:pt x="388" y="121"/>
                </a:cubicBezTo>
                <a:cubicBezTo>
                  <a:pt x="382" y="125"/>
                  <a:pt x="371" y="127"/>
                  <a:pt x="360" y="127"/>
                </a:cubicBezTo>
                <a:close/>
                <a:moveTo>
                  <a:pt x="156" y="135"/>
                </a:moveTo>
                <a:cubicBezTo>
                  <a:pt x="153" y="135"/>
                  <a:pt x="150" y="130"/>
                  <a:pt x="150" y="124"/>
                </a:cubicBezTo>
                <a:cubicBezTo>
                  <a:pt x="150" y="117"/>
                  <a:pt x="153" y="112"/>
                  <a:pt x="156" y="112"/>
                </a:cubicBezTo>
                <a:cubicBezTo>
                  <a:pt x="160" y="112"/>
                  <a:pt x="163" y="117"/>
                  <a:pt x="163" y="124"/>
                </a:cubicBezTo>
                <a:cubicBezTo>
                  <a:pt x="163" y="130"/>
                  <a:pt x="160" y="135"/>
                  <a:pt x="156" y="135"/>
                </a:cubicBezTo>
                <a:close/>
              </a:path>
            </a:pathLst>
          </a:custGeom>
          <a:solidFill>
            <a:schemeClr val="accent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107"/>
                                        </p:tgtEl>
                                        <p:attrNameLst>
                                          <p:attrName>style.visibility</p:attrName>
                                        </p:attrNameLst>
                                      </p:cBhvr>
                                      <p:to>
                                        <p:strVal val="visible"/>
                                      </p:to>
                                    </p:set>
                                    <p:animEffect transition="in" filter="fade">
                                      <p:cBhvr>
                                        <p:cTn id="7" dur="500"/>
                                        <p:tgtEl>
                                          <p:spTgt spid="1049107"/>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106"/>
                                        </p:tgtEl>
                                        <p:attrNameLst>
                                          <p:attrName>style.visibility</p:attrName>
                                        </p:attrNameLst>
                                      </p:cBhvr>
                                      <p:to>
                                        <p:strVal val="visible"/>
                                      </p:to>
                                    </p:set>
                                    <p:animEffect transition="in" filter="wipe(left)">
                                      <p:cBhvr>
                                        <p:cTn id="10" dur="500"/>
                                        <p:tgtEl>
                                          <p:spTgt spid="1049106"/>
                                        </p:tgtEl>
                                      </p:cBhvr>
                                    </p:animEffect>
                                  </p:childTnLst>
                                </p:cTn>
                              </p:par>
                              <p:par>
                                <p:cTn id="11" presetID="31" presetClass="entr" presetSubtype="0" fill="hold" nodeType="withEffect">
                                  <p:stCondLst>
                                    <p:cond delay="500"/>
                                  </p:stCondLst>
                                  <p:childTnLst>
                                    <p:set>
                                      <p:cBhvr>
                                        <p:cTn id="12" dur="1" fill="hold">
                                          <p:stCondLst>
                                            <p:cond delay="0"/>
                                          </p:stCondLst>
                                        </p:cTn>
                                        <p:tgtEl>
                                          <p:spTgt spid="88"/>
                                        </p:tgtEl>
                                        <p:attrNameLst>
                                          <p:attrName>style.visibility</p:attrName>
                                        </p:attrNameLst>
                                      </p:cBhvr>
                                      <p:to>
                                        <p:strVal val="visible"/>
                                      </p:to>
                                    </p:set>
                                    <p:anim calcmode="lin" valueType="num">
                                      <p:cBhvr>
                                        <p:cTn id="13" dur="600" fill="hold"/>
                                        <p:tgtEl>
                                          <p:spTgt spid="88"/>
                                        </p:tgtEl>
                                        <p:attrNameLst>
                                          <p:attrName>ppt_w</p:attrName>
                                        </p:attrNameLst>
                                      </p:cBhvr>
                                      <p:tavLst>
                                        <p:tav tm="0">
                                          <p:val>
                                            <p:fltVal val="0"/>
                                          </p:val>
                                        </p:tav>
                                        <p:tav tm="100000">
                                          <p:val>
                                            <p:strVal val="#ppt_w"/>
                                          </p:val>
                                        </p:tav>
                                      </p:tavLst>
                                    </p:anim>
                                    <p:anim calcmode="lin" valueType="num">
                                      <p:cBhvr>
                                        <p:cTn id="14" dur="600" fill="hold"/>
                                        <p:tgtEl>
                                          <p:spTgt spid="88"/>
                                        </p:tgtEl>
                                        <p:attrNameLst>
                                          <p:attrName>ppt_h</p:attrName>
                                        </p:attrNameLst>
                                      </p:cBhvr>
                                      <p:tavLst>
                                        <p:tav tm="0">
                                          <p:val>
                                            <p:fltVal val="0"/>
                                          </p:val>
                                        </p:tav>
                                        <p:tav tm="100000">
                                          <p:val>
                                            <p:strVal val="#ppt_h"/>
                                          </p:val>
                                        </p:tav>
                                      </p:tavLst>
                                    </p:anim>
                                    <p:anim calcmode="lin" valueType="num">
                                      <p:cBhvr>
                                        <p:cTn id="15" dur="600" fill="hold"/>
                                        <p:tgtEl>
                                          <p:spTgt spid="88"/>
                                        </p:tgtEl>
                                        <p:attrNameLst>
                                          <p:attrName>style.rotation</p:attrName>
                                        </p:attrNameLst>
                                      </p:cBhvr>
                                      <p:tavLst>
                                        <p:tav tm="0">
                                          <p:val>
                                            <p:fltVal val="90"/>
                                          </p:val>
                                        </p:tav>
                                        <p:tav tm="100000">
                                          <p:val>
                                            <p:fltVal val="0"/>
                                          </p:val>
                                        </p:tav>
                                      </p:tavLst>
                                    </p:anim>
                                    <p:animEffect transition="in" filter="fade">
                                      <p:cBhvr>
                                        <p:cTn id="16" dur="600"/>
                                        <p:tgtEl>
                                          <p:spTgt spid="88"/>
                                        </p:tgtEl>
                                      </p:cBhvr>
                                    </p:animEffect>
                                  </p:childTnLst>
                                </p:cTn>
                              </p:par>
                              <p:par>
                                <p:cTn id="17" presetID="53" presetClass="entr" presetSubtype="16" fill="hold" grpId="0" nodeType="withEffect">
                                  <p:stCondLst>
                                    <p:cond delay="600"/>
                                  </p:stCondLst>
                                  <p:childTnLst>
                                    <p:set>
                                      <p:cBhvr>
                                        <p:cTn id="18" dur="1" fill="hold">
                                          <p:stCondLst>
                                            <p:cond delay="0"/>
                                          </p:stCondLst>
                                        </p:cTn>
                                        <p:tgtEl>
                                          <p:spTgt spid="1049150"/>
                                        </p:tgtEl>
                                        <p:attrNameLst>
                                          <p:attrName>style.visibility</p:attrName>
                                        </p:attrNameLst>
                                      </p:cBhvr>
                                      <p:to>
                                        <p:strVal val="visible"/>
                                      </p:to>
                                    </p:set>
                                    <p:anim calcmode="lin" valueType="num">
                                      <p:cBhvr>
                                        <p:cTn id="19" dur="500" fill="hold"/>
                                        <p:tgtEl>
                                          <p:spTgt spid="1049150"/>
                                        </p:tgtEl>
                                        <p:attrNameLst>
                                          <p:attrName>ppt_w</p:attrName>
                                        </p:attrNameLst>
                                      </p:cBhvr>
                                      <p:tavLst>
                                        <p:tav tm="0">
                                          <p:val>
                                            <p:fltVal val="0"/>
                                          </p:val>
                                        </p:tav>
                                        <p:tav tm="100000">
                                          <p:val>
                                            <p:strVal val="#ppt_w"/>
                                          </p:val>
                                        </p:tav>
                                      </p:tavLst>
                                    </p:anim>
                                    <p:anim calcmode="lin" valueType="num">
                                      <p:cBhvr>
                                        <p:cTn id="20" dur="500" fill="hold"/>
                                        <p:tgtEl>
                                          <p:spTgt spid="1049150"/>
                                        </p:tgtEl>
                                        <p:attrNameLst>
                                          <p:attrName>ppt_h</p:attrName>
                                        </p:attrNameLst>
                                      </p:cBhvr>
                                      <p:tavLst>
                                        <p:tav tm="0">
                                          <p:val>
                                            <p:fltVal val="0"/>
                                          </p:val>
                                        </p:tav>
                                        <p:tav tm="100000">
                                          <p:val>
                                            <p:strVal val="#ppt_h"/>
                                          </p:val>
                                        </p:tav>
                                      </p:tavLst>
                                    </p:anim>
                                    <p:animEffect transition="in" filter="fade">
                                      <p:cBhvr>
                                        <p:cTn id="21" dur="500"/>
                                        <p:tgtEl>
                                          <p:spTgt spid="1049150"/>
                                        </p:tgtEl>
                                      </p:cBhvr>
                                    </p:animEffect>
                                  </p:childTnLst>
                                </p:cTn>
                              </p:par>
                              <p:par>
                                <p:cTn id="22" presetID="53" presetClass="entr" presetSubtype="16" fill="hold" nodeType="withEffect">
                                  <p:stCondLst>
                                    <p:cond delay="600"/>
                                  </p:stCondLst>
                                  <p:childTnLst>
                                    <p:set>
                                      <p:cBhvr>
                                        <p:cTn id="23" dur="1" fill="hold">
                                          <p:stCondLst>
                                            <p:cond delay="0"/>
                                          </p:stCondLst>
                                        </p:cTn>
                                        <p:tgtEl>
                                          <p:spTgt spid="93"/>
                                        </p:tgtEl>
                                        <p:attrNameLst>
                                          <p:attrName>style.visibility</p:attrName>
                                        </p:attrNameLst>
                                      </p:cBhvr>
                                      <p:to>
                                        <p:strVal val="visible"/>
                                      </p:to>
                                    </p:set>
                                    <p:anim calcmode="lin" valueType="num">
                                      <p:cBhvr>
                                        <p:cTn id="24" dur="500" fill="hold"/>
                                        <p:tgtEl>
                                          <p:spTgt spid="93"/>
                                        </p:tgtEl>
                                        <p:attrNameLst>
                                          <p:attrName>ppt_w</p:attrName>
                                        </p:attrNameLst>
                                      </p:cBhvr>
                                      <p:tavLst>
                                        <p:tav tm="0">
                                          <p:val>
                                            <p:fltVal val="0"/>
                                          </p:val>
                                        </p:tav>
                                        <p:tav tm="100000">
                                          <p:val>
                                            <p:strVal val="#ppt_w"/>
                                          </p:val>
                                        </p:tav>
                                      </p:tavLst>
                                    </p:anim>
                                    <p:anim calcmode="lin" valueType="num">
                                      <p:cBhvr>
                                        <p:cTn id="25" dur="500" fill="hold"/>
                                        <p:tgtEl>
                                          <p:spTgt spid="93"/>
                                        </p:tgtEl>
                                        <p:attrNameLst>
                                          <p:attrName>ppt_h</p:attrName>
                                        </p:attrNameLst>
                                      </p:cBhvr>
                                      <p:tavLst>
                                        <p:tav tm="0">
                                          <p:val>
                                            <p:fltVal val="0"/>
                                          </p:val>
                                        </p:tav>
                                        <p:tav tm="100000">
                                          <p:val>
                                            <p:strVal val="#ppt_h"/>
                                          </p:val>
                                        </p:tav>
                                      </p:tavLst>
                                    </p:anim>
                                    <p:animEffect transition="in" filter="fade">
                                      <p:cBhvr>
                                        <p:cTn id="26" dur="500"/>
                                        <p:tgtEl>
                                          <p:spTgt spid="93"/>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1049153"/>
                                        </p:tgtEl>
                                        <p:attrNameLst>
                                          <p:attrName>style.visibility</p:attrName>
                                        </p:attrNameLst>
                                      </p:cBhvr>
                                      <p:to>
                                        <p:strVal val="visible"/>
                                      </p:to>
                                    </p:set>
                                    <p:anim calcmode="lin" valueType="num">
                                      <p:cBhvr>
                                        <p:cTn id="29" dur="500" fill="hold"/>
                                        <p:tgtEl>
                                          <p:spTgt spid="1049153"/>
                                        </p:tgtEl>
                                        <p:attrNameLst>
                                          <p:attrName>ppt_w</p:attrName>
                                        </p:attrNameLst>
                                      </p:cBhvr>
                                      <p:tavLst>
                                        <p:tav tm="0">
                                          <p:val>
                                            <p:fltVal val="0"/>
                                          </p:val>
                                        </p:tav>
                                        <p:tav tm="100000">
                                          <p:val>
                                            <p:strVal val="#ppt_w"/>
                                          </p:val>
                                        </p:tav>
                                      </p:tavLst>
                                    </p:anim>
                                    <p:anim calcmode="lin" valueType="num">
                                      <p:cBhvr>
                                        <p:cTn id="30" dur="500" fill="hold"/>
                                        <p:tgtEl>
                                          <p:spTgt spid="1049153"/>
                                        </p:tgtEl>
                                        <p:attrNameLst>
                                          <p:attrName>ppt_h</p:attrName>
                                        </p:attrNameLst>
                                      </p:cBhvr>
                                      <p:tavLst>
                                        <p:tav tm="0">
                                          <p:val>
                                            <p:fltVal val="0"/>
                                          </p:val>
                                        </p:tav>
                                        <p:tav tm="100000">
                                          <p:val>
                                            <p:strVal val="#ppt_h"/>
                                          </p:val>
                                        </p:tav>
                                      </p:tavLst>
                                    </p:anim>
                                    <p:animEffect transition="in" filter="fade">
                                      <p:cBhvr>
                                        <p:cTn id="31" dur="500"/>
                                        <p:tgtEl>
                                          <p:spTgt spid="1049153"/>
                                        </p:tgtEl>
                                      </p:cBhvr>
                                    </p:animEffect>
                                  </p:childTnLst>
                                </p:cTn>
                              </p:par>
                              <p:par>
                                <p:cTn id="32" presetID="22" presetClass="entr" presetSubtype="8" fill="hold" grpId="0" nodeType="withEffect">
                                  <p:stCondLst>
                                    <p:cond delay="1000"/>
                                  </p:stCondLst>
                                  <p:childTnLst>
                                    <p:set>
                                      <p:cBhvr>
                                        <p:cTn id="33" dur="1" fill="hold">
                                          <p:stCondLst>
                                            <p:cond delay="0"/>
                                          </p:stCondLst>
                                        </p:cTn>
                                        <p:tgtEl>
                                          <p:spTgt spid="1049147"/>
                                        </p:tgtEl>
                                        <p:attrNameLst>
                                          <p:attrName>style.visibility</p:attrName>
                                        </p:attrNameLst>
                                      </p:cBhvr>
                                      <p:to>
                                        <p:strVal val="visible"/>
                                      </p:to>
                                    </p:set>
                                    <p:animEffect transition="in" filter="wipe(left)">
                                      <p:cBhvr>
                                        <p:cTn id="34" dur="500"/>
                                        <p:tgtEl>
                                          <p:spTgt spid="1049147"/>
                                        </p:tgtEl>
                                      </p:cBhvr>
                                    </p:animEffect>
                                  </p:childTnLst>
                                </p:cTn>
                              </p:par>
                              <p:par>
                                <p:cTn id="35" presetID="22" presetClass="entr" presetSubtype="8" fill="hold" grpId="0" nodeType="withEffect">
                                  <p:stCondLst>
                                    <p:cond delay="1000"/>
                                  </p:stCondLst>
                                  <p:childTnLst>
                                    <p:set>
                                      <p:cBhvr>
                                        <p:cTn id="36" dur="1" fill="hold">
                                          <p:stCondLst>
                                            <p:cond delay="0"/>
                                          </p:stCondLst>
                                        </p:cTn>
                                        <p:tgtEl>
                                          <p:spTgt spid="1049148"/>
                                        </p:tgtEl>
                                        <p:attrNameLst>
                                          <p:attrName>style.visibility</p:attrName>
                                        </p:attrNameLst>
                                      </p:cBhvr>
                                      <p:to>
                                        <p:strVal val="visible"/>
                                      </p:to>
                                    </p:set>
                                    <p:animEffect transition="in" filter="wipe(left)">
                                      <p:cBhvr>
                                        <p:cTn id="37" dur="500"/>
                                        <p:tgtEl>
                                          <p:spTgt spid="1049148"/>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1049149"/>
                                        </p:tgtEl>
                                        <p:attrNameLst>
                                          <p:attrName>style.visibility</p:attrName>
                                        </p:attrNameLst>
                                      </p:cBhvr>
                                      <p:to>
                                        <p:strVal val="visible"/>
                                      </p:to>
                                    </p:set>
                                    <p:animEffect transition="in" filter="wipe(left)">
                                      <p:cBhvr>
                                        <p:cTn id="40" dur="500"/>
                                        <p:tgtEl>
                                          <p:spTgt spid="1049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06" grpId="0"/>
      <p:bldP spid="1049107" grpId="0" animBg="1"/>
      <p:bldP spid="1049147" grpId="0"/>
      <p:bldP spid="1049148" grpId="0"/>
      <p:bldP spid="1049149" grpId="0"/>
      <p:bldP spid="1049150" grpId="0" animBg="1"/>
      <p:bldP spid="104915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22"/>
          <p:cNvGrpSpPr/>
          <p:nvPr/>
        </p:nvGrpSpPr>
        <p:grpSpPr>
          <a:xfrm>
            <a:off x="847518" y="1414565"/>
            <a:ext cx="3837012" cy="3833342"/>
            <a:chOff x="847518" y="1414565"/>
            <a:chExt cx="3837012" cy="3833342"/>
          </a:xfrm>
        </p:grpSpPr>
        <p:sp>
          <p:nvSpPr>
            <p:cNvPr id="1048993" name="Freeform 118"/>
            <p:cNvSpPr/>
            <p:nvPr/>
          </p:nvSpPr>
          <p:spPr bwMode="auto">
            <a:xfrm>
              <a:off x="1460707" y="1983692"/>
              <a:ext cx="3135701" cy="2827274"/>
            </a:xfrm>
            <a:custGeom>
              <a:avLst/>
              <a:gdLst>
                <a:gd name="T0" fmla="*/ 1 w 357"/>
                <a:gd name="T1" fmla="*/ 158 h 322"/>
                <a:gd name="T2" fmla="*/ 77 w 357"/>
                <a:gd name="T3" fmla="*/ 288 h 322"/>
                <a:gd name="T4" fmla="*/ 264 w 357"/>
                <a:gd name="T5" fmla="*/ 269 h 322"/>
                <a:gd name="T6" fmla="*/ 199 w 357"/>
                <a:gd name="T7" fmla="*/ 18 h 322"/>
                <a:gd name="T8" fmla="*/ 34 w 357"/>
                <a:gd name="T9" fmla="*/ 59 h 322"/>
                <a:gd name="T10" fmla="*/ 1 w 357"/>
                <a:gd name="T11" fmla="*/ 158 h 322"/>
              </a:gdLst>
              <a:ahLst/>
              <a:cxnLst>
                <a:cxn ang="0">
                  <a:pos x="T0" y="T1"/>
                </a:cxn>
                <a:cxn ang="0">
                  <a:pos x="T2" y="T3"/>
                </a:cxn>
                <a:cxn ang="0">
                  <a:pos x="T4" y="T5"/>
                </a:cxn>
                <a:cxn ang="0">
                  <a:pos x="T6" y="T7"/>
                </a:cxn>
                <a:cxn ang="0">
                  <a:pos x="T8" y="T9"/>
                </a:cxn>
                <a:cxn ang="0">
                  <a:pos x="T10" y="T11"/>
                </a:cxn>
              </a:cxnLst>
              <a:rect l="0" t="0" r="r" b="b"/>
              <a:pathLst>
                <a:path w="357" h="322">
                  <a:moveTo>
                    <a:pt x="1" y="158"/>
                  </a:moveTo>
                  <a:cubicBezTo>
                    <a:pt x="3" y="210"/>
                    <a:pt x="31" y="261"/>
                    <a:pt x="77" y="288"/>
                  </a:cubicBezTo>
                  <a:cubicBezTo>
                    <a:pt x="135" y="322"/>
                    <a:pt x="214" y="314"/>
                    <a:pt x="264" y="269"/>
                  </a:cubicBezTo>
                  <a:cubicBezTo>
                    <a:pt x="357" y="184"/>
                    <a:pt x="312" y="52"/>
                    <a:pt x="199" y="18"/>
                  </a:cubicBezTo>
                  <a:cubicBezTo>
                    <a:pt x="142" y="0"/>
                    <a:pt x="73" y="13"/>
                    <a:pt x="34" y="59"/>
                  </a:cubicBezTo>
                  <a:cubicBezTo>
                    <a:pt x="10" y="88"/>
                    <a:pt x="0" y="123"/>
                    <a:pt x="1" y="158"/>
                  </a:cubicBezTo>
                  <a:close/>
                </a:path>
              </a:pathLst>
            </a:custGeom>
            <a:solidFill>
              <a:srgbClr val="FFD8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4" name="Freeform 122"/>
            <p:cNvSpPr/>
            <p:nvPr/>
          </p:nvSpPr>
          <p:spPr bwMode="auto">
            <a:xfrm>
              <a:off x="1460707" y="2868590"/>
              <a:ext cx="2687743" cy="1942373"/>
            </a:xfrm>
            <a:custGeom>
              <a:avLst/>
              <a:gdLst>
                <a:gd name="T0" fmla="*/ 281 w 306"/>
                <a:gd name="T1" fmla="*/ 124 h 221"/>
                <a:gd name="T2" fmla="*/ 184 w 306"/>
                <a:gd name="T3" fmla="*/ 164 h 221"/>
                <a:gd name="T4" fmla="*/ 26 w 306"/>
                <a:gd name="T5" fmla="*/ 79 h 221"/>
                <a:gd name="T6" fmla="*/ 10 w 306"/>
                <a:gd name="T7" fmla="*/ 0 h 221"/>
                <a:gd name="T8" fmla="*/ 1 w 306"/>
                <a:gd name="T9" fmla="*/ 57 h 221"/>
                <a:gd name="T10" fmla="*/ 77 w 306"/>
                <a:gd name="T11" fmla="*/ 187 h 221"/>
                <a:gd name="T12" fmla="*/ 264 w 306"/>
                <a:gd name="T13" fmla="*/ 168 h 221"/>
                <a:gd name="T14" fmla="*/ 306 w 306"/>
                <a:gd name="T15" fmla="*/ 107 h 221"/>
                <a:gd name="T16" fmla="*/ 281 w 306"/>
                <a:gd name="T17" fmla="*/ 12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221">
                  <a:moveTo>
                    <a:pt x="281" y="124"/>
                  </a:moveTo>
                  <a:cubicBezTo>
                    <a:pt x="252" y="144"/>
                    <a:pt x="219" y="160"/>
                    <a:pt x="184" y="164"/>
                  </a:cubicBezTo>
                  <a:cubicBezTo>
                    <a:pt x="121" y="171"/>
                    <a:pt x="55" y="136"/>
                    <a:pt x="26" y="79"/>
                  </a:cubicBezTo>
                  <a:cubicBezTo>
                    <a:pt x="14" y="55"/>
                    <a:pt x="8" y="27"/>
                    <a:pt x="10" y="0"/>
                  </a:cubicBezTo>
                  <a:cubicBezTo>
                    <a:pt x="3" y="18"/>
                    <a:pt x="0" y="37"/>
                    <a:pt x="1" y="57"/>
                  </a:cubicBezTo>
                  <a:cubicBezTo>
                    <a:pt x="3" y="109"/>
                    <a:pt x="31" y="160"/>
                    <a:pt x="77" y="187"/>
                  </a:cubicBezTo>
                  <a:cubicBezTo>
                    <a:pt x="135" y="221"/>
                    <a:pt x="214" y="213"/>
                    <a:pt x="264" y="168"/>
                  </a:cubicBezTo>
                  <a:cubicBezTo>
                    <a:pt x="284" y="149"/>
                    <a:pt x="298" y="128"/>
                    <a:pt x="306" y="107"/>
                  </a:cubicBezTo>
                  <a:cubicBezTo>
                    <a:pt x="298" y="113"/>
                    <a:pt x="290" y="119"/>
                    <a:pt x="281" y="124"/>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5" name="Freeform 123"/>
            <p:cNvSpPr/>
            <p:nvPr/>
          </p:nvSpPr>
          <p:spPr bwMode="auto">
            <a:xfrm>
              <a:off x="2683408" y="141456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6" name="Freeform 124"/>
            <p:cNvSpPr/>
            <p:nvPr/>
          </p:nvSpPr>
          <p:spPr bwMode="auto">
            <a:xfrm>
              <a:off x="2683408" y="485502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7" name="Freeform 125"/>
            <p:cNvSpPr/>
            <p:nvPr/>
          </p:nvSpPr>
          <p:spPr bwMode="auto">
            <a:xfrm>
              <a:off x="3840020" y="1965332"/>
              <a:ext cx="308430" cy="308430"/>
            </a:xfrm>
            <a:custGeom>
              <a:avLst/>
              <a:gdLst>
                <a:gd name="T0" fmla="*/ 18 w 35"/>
                <a:gd name="T1" fmla="*/ 22 h 35"/>
                <a:gd name="T2" fmla="*/ 31 w 35"/>
                <a:gd name="T3" fmla="*/ 9 h 35"/>
                <a:gd name="T4" fmla="*/ 26 w 35"/>
                <a:gd name="T5" fmla="*/ 2 h 35"/>
                <a:gd name="T6" fmla="*/ 1 w 35"/>
                <a:gd name="T7" fmla="*/ 31 h 35"/>
                <a:gd name="T8" fmla="*/ 6 w 35"/>
                <a:gd name="T9" fmla="*/ 34 h 35"/>
                <a:gd name="T10" fmla="*/ 18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8" y="22"/>
                  </a:moveTo>
                  <a:cubicBezTo>
                    <a:pt x="22" y="17"/>
                    <a:pt x="26" y="13"/>
                    <a:pt x="31" y="9"/>
                  </a:cubicBezTo>
                  <a:cubicBezTo>
                    <a:pt x="35" y="6"/>
                    <a:pt x="30" y="0"/>
                    <a:pt x="26" y="2"/>
                  </a:cubicBezTo>
                  <a:cubicBezTo>
                    <a:pt x="17" y="9"/>
                    <a:pt x="2" y="19"/>
                    <a:pt x="1" y="31"/>
                  </a:cubicBezTo>
                  <a:cubicBezTo>
                    <a:pt x="0" y="34"/>
                    <a:pt x="4" y="35"/>
                    <a:pt x="6" y="34"/>
                  </a:cubicBezTo>
                  <a:cubicBezTo>
                    <a:pt x="11" y="31"/>
                    <a:pt x="14" y="26"/>
                    <a:pt x="18"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8" name="Freeform 126"/>
            <p:cNvSpPr/>
            <p:nvPr/>
          </p:nvSpPr>
          <p:spPr bwMode="auto">
            <a:xfrm>
              <a:off x="1409302" y="4396054"/>
              <a:ext cx="308430" cy="308430"/>
            </a:xfrm>
            <a:custGeom>
              <a:avLst/>
              <a:gdLst>
                <a:gd name="T0" fmla="*/ 17 w 35"/>
                <a:gd name="T1" fmla="*/ 22 h 35"/>
                <a:gd name="T2" fmla="*/ 31 w 35"/>
                <a:gd name="T3" fmla="*/ 9 h 35"/>
                <a:gd name="T4" fmla="*/ 26 w 35"/>
                <a:gd name="T5" fmla="*/ 3 h 35"/>
                <a:gd name="T6" fmla="*/ 0 w 35"/>
                <a:gd name="T7" fmla="*/ 31 h 35"/>
                <a:gd name="T8" fmla="*/ 6 w 35"/>
                <a:gd name="T9" fmla="*/ 34 h 35"/>
                <a:gd name="T10" fmla="*/ 17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7" y="22"/>
                  </a:moveTo>
                  <a:cubicBezTo>
                    <a:pt x="21" y="17"/>
                    <a:pt x="26" y="13"/>
                    <a:pt x="31" y="9"/>
                  </a:cubicBezTo>
                  <a:cubicBezTo>
                    <a:pt x="35" y="6"/>
                    <a:pt x="30" y="0"/>
                    <a:pt x="26" y="3"/>
                  </a:cubicBezTo>
                  <a:cubicBezTo>
                    <a:pt x="17" y="9"/>
                    <a:pt x="2" y="19"/>
                    <a:pt x="0" y="31"/>
                  </a:cubicBezTo>
                  <a:cubicBezTo>
                    <a:pt x="0" y="34"/>
                    <a:pt x="4" y="35"/>
                    <a:pt x="6" y="34"/>
                  </a:cubicBezTo>
                  <a:cubicBezTo>
                    <a:pt x="11" y="31"/>
                    <a:pt x="14" y="26"/>
                    <a:pt x="17"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8999" name="Freeform 127"/>
            <p:cNvSpPr/>
            <p:nvPr/>
          </p:nvSpPr>
          <p:spPr bwMode="auto">
            <a:xfrm>
              <a:off x="4287978" y="3257799"/>
              <a:ext cx="39655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000" name="Freeform 128"/>
            <p:cNvSpPr/>
            <p:nvPr/>
          </p:nvSpPr>
          <p:spPr bwMode="auto">
            <a:xfrm>
              <a:off x="847518" y="3257799"/>
              <a:ext cx="39288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001" name="Freeform 129"/>
            <p:cNvSpPr/>
            <p:nvPr/>
          </p:nvSpPr>
          <p:spPr bwMode="auto">
            <a:xfrm>
              <a:off x="3821660" y="4414411"/>
              <a:ext cx="308430" cy="308430"/>
            </a:xfrm>
            <a:custGeom>
              <a:avLst/>
              <a:gdLst>
                <a:gd name="T0" fmla="*/ 13 w 35"/>
                <a:gd name="T1" fmla="*/ 18 h 35"/>
                <a:gd name="T2" fmla="*/ 26 w 35"/>
                <a:gd name="T3" fmla="*/ 31 h 35"/>
                <a:gd name="T4" fmla="*/ 32 w 35"/>
                <a:gd name="T5" fmla="*/ 26 h 35"/>
                <a:gd name="T6" fmla="*/ 4 w 35"/>
                <a:gd name="T7" fmla="*/ 1 h 35"/>
                <a:gd name="T8" fmla="*/ 1 w 35"/>
                <a:gd name="T9" fmla="*/ 6 h 35"/>
                <a:gd name="T10" fmla="*/ 13 w 35"/>
                <a:gd name="T11" fmla="*/ 18 h 35"/>
              </a:gdLst>
              <a:ahLst/>
              <a:cxnLst>
                <a:cxn ang="0">
                  <a:pos x="T0" y="T1"/>
                </a:cxn>
                <a:cxn ang="0">
                  <a:pos x="T2" y="T3"/>
                </a:cxn>
                <a:cxn ang="0">
                  <a:pos x="T4" y="T5"/>
                </a:cxn>
                <a:cxn ang="0">
                  <a:pos x="T6" y="T7"/>
                </a:cxn>
                <a:cxn ang="0">
                  <a:pos x="T8" y="T9"/>
                </a:cxn>
                <a:cxn ang="0">
                  <a:pos x="T10" y="T11"/>
                </a:cxn>
              </a:cxnLst>
              <a:rect l="0" t="0" r="r" b="b"/>
              <a:pathLst>
                <a:path w="35" h="35">
                  <a:moveTo>
                    <a:pt x="13" y="18"/>
                  </a:moveTo>
                  <a:cubicBezTo>
                    <a:pt x="18" y="22"/>
                    <a:pt x="22" y="26"/>
                    <a:pt x="26" y="31"/>
                  </a:cubicBezTo>
                  <a:cubicBezTo>
                    <a:pt x="29" y="35"/>
                    <a:pt x="35" y="30"/>
                    <a:pt x="32" y="26"/>
                  </a:cubicBezTo>
                  <a:cubicBezTo>
                    <a:pt x="26" y="17"/>
                    <a:pt x="16" y="2"/>
                    <a:pt x="4" y="1"/>
                  </a:cubicBezTo>
                  <a:cubicBezTo>
                    <a:pt x="1" y="0"/>
                    <a:pt x="0" y="4"/>
                    <a:pt x="1" y="6"/>
                  </a:cubicBezTo>
                  <a:cubicBezTo>
                    <a:pt x="4" y="11"/>
                    <a:pt x="9" y="14"/>
                    <a:pt x="13" y="18"/>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002" name="Freeform 130"/>
            <p:cNvSpPr/>
            <p:nvPr/>
          </p:nvSpPr>
          <p:spPr bwMode="auto">
            <a:xfrm>
              <a:off x="1390942" y="1983692"/>
              <a:ext cx="308430" cy="308430"/>
            </a:xfrm>
            <a:custGeom>
              <a:avLst/>
              <a:gdLst>
                <a:gd name="T0" fmla="*/ 13 w 35"/>
                <a:gd name="T1" fmla="*/ 17 h 35"/>
                <a:gd name="T2" fmla="*/ 25 w 35"/>
                <a:gd name="T3" fmla="*/ 31 h 35"/>
                <a:gd name="T4" fmla="*/ 32 w 35"/>
                <a:gd name="T5" fmla="*/ 26 h 35"/>
                <a:gd name="T6" fmla="*/ 4 w 35"/>
                <a:gd name="T7" fmla="*/ 0 h 35"/>
                <a:gd name="T8" fmla="*/ 1 w 35"/>
                <a:gd name="T9" fmla="*/ 6 h 35"/>
                <a:gd name="T10" fmla="*/ 13 w 35"/>
                <a:gd name="T11" fmla="*/ 17 h 35"/>
              </a:gdLst>
              <a:ahLst/>
              <a:cxnLst>
                <a:cxn ang="0">
                  <a:pos x="T0" y="T1"/>
                </a:cxn>
                <a:cxn ang="0">
                  <a:pos x="T2" y="T3"/>
                </a:cxn>
                <a:cxn ang="0">
                  <a:pos x="T4" y="T5"/>
                </a:cxn>
                <a:cxn ang="0">
                  <a:pos x="T6" y="T7"/>
                </a:cxn>
                <a:cxn ang="0">
                  <a:pos x="T8" y="T9"/>
                </a:cxn>
                <a:cxn ang="0">
                  <a:pos x="T10" y="T11"/>
                </a:cxn>
              </a:cxnLst>
              <a:rect l="0" t="0" r="r" b="b"/>
              <a:pathLst>
                <a:path w="35" h="35">
                  <a:moveTo>
                    <a:pt x="13" y="17"/>
                  </a:moveTo>
                  <a:cubicBezTo>
                    <a:pt x="18" y="22"/>
                    <a:pt x="22" y="26"/>
                    <a:pt x="25" y="31"/>
                  </a:cubicBezTo>
                  <a:cubicBezTo>
                    <a:pt x="28" y="35"/>
                    <a:pt x="35" y="30"/>
                    <a:pt x="32" y="26"/>
                  </a:cubicBezTo>
                  <a:cubicBezTo>
                    <a:pt x="26" y="17"/>
                    <a:pt x="16" y="2"/>
                    <a:pt x="4" y="0"/>
                  </a:cubicBezTo>
                  <a:cubicBezTo>
                    <a:pt x="1" y="0"/>
                    <a:pt x="0" y="4"/>
                    <a:pt x="1" y="6"/>
                  </a:cubicBezTo>
                  <a:cubicBezTo>
                    <a:pt x="3" y="11"/>
                    <a:pt x="9" y="14"/>
                    <a:pt x="13" y="17"/>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9003" name="矩形 3"/>
          <p:cNvSpPr/>
          <p:nvPr/>
        </p:nvSpPr>
        <p:spPr>
          <a:xfrm>
            <a:off x="6526042" y="2520335"/>
            <a:ext cx="2646878" cy="830997"/>
          </a:xfrm>
          <a:prstGeom prst="rect">
            <a:avLst/>
          </a:prstGeom>
          <a:noFill/>
        </p:spPr>
        <p:txBody>
          <a:bodyPr wrap="none">
            <a:spAutoFit/>
          </a:bodyPr>
          <a:lstStyle/>
          <a:p>
            <a:pPr algn="ctr"/>
            <a:r>
              <a:rPr lang="zh-CN" altLang="en-US" sz="4800" dirty="0">
                <a:solidFill>
                  <a:schemeClr val="tx1">
                    <a:lumMod val="65000"/>
                    <a:lumOff val="35000"/>
                  </a:schemeClr>
                </a:solidFill>
                <a:latin typeface="微软雅黑" panose="020B0503020204020204" pitchFamily="34" charset="-122"/>
                <a:ea typeface="微软雅黑" panose="020B0503020204020204" pitchFamily="34" charset="-122"/>
              </a:rPr>
              <a:t>保障方案</a:t>
            </a:r>
          </a:p>
        </p:txBody>
      </p:sp>
      <p:sp>
        <p:nvSpPr>
          <p:cNvPr id="1049004" name="矩形 5"/>
          <p:cNvSpPr/>
          <p:nvPr/>
        </p:nvSpPr>
        <p:spPr>
          <a:xfrm>
            <a:off x="4761272" y="3429000"/>
            <a:ext cx="6258907" cy="813511"/>
          </a:xfrm>
          <a:prstGeom prst="rect">
            <a:avLst/>
          </a:prstGeom>
        </p:spPr>
        <p:txBody>
          <a:bodyPr/>
          <a:lstStyle/>
          <a:p>
            <a:pPr algn="just">
              <a:lnSpc>
                <a:spcPct val="130000"/>
              </a:lnSpc>
              <a:spcBef>
                <a:spcPts val="600"/>
              </a:spcBef>
              <a:spcAft>
                <a:spcPts val="600"/>
              </a:spcAft>
              <a:buClr>
                <a:srgbClr val="00B050"/>
              </a:buClr>
              <a:buSzPct val="80000"/>
            </a:pPr>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049005" name="MH_Number_1"/>
          <p:cNvSpPr/>
          <p:nvPr>
            <p:custDataLst>
              <p:tags r:id="rId1"/>
            </p:custDataLst>
          </p:nvPr>
        </p:nvSpPr>
        <p:spPr>
          <a:xfrm>
            <a:off x="1687602" y="2331623"/>
            <a:ext cx="2168895" cy="2168895"/>
          </a:xfrm>
          <a:prstGeom prst="ellipse">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005"/>
                                        </p:tgtEl>
                                        <p:attrNameLst>
                                          <p:attrName>style.visibility</p:attrName>
                                        </p:attrNameLst>
                                      </p:cBhvr>
                                      <p:to>
                                        <p:strVal val="visible"/>
                                      </p:to>
                                    </p:set>
                                    <p:animEffect transition="in" filter="fade">
                                      <p:cBhvr>
                                        <p:cTn id="7" dur="500"/>
                                        <p:tgtEl>
                                          <p:spTgt spid="1049005"/>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003"/>
                                        </p:tgtEl>
                                        <p:attrNameLst>
                                          <p:attrName>style.visibility</p:attrName>
                                        </p:attrNameLst>
                                      </p:cBhvr>
                                      <p:to>
                                        <p:strVal val="visible"/>
                                      </p:to>
                                    </p:set>
                                    <p:animEffect transition="in" filter="wipe(left)">
                                      <p:cBhvr>
                                        <p:cTn id="10" dur="500"/>
                                        <p:tgtEl>
                                          <p:spTgt spid="1049003"/>
                                        </p:tgtEl>
                                      </p:cBhvr>
                                    </p:animEffect>
                                  </p:childTnLst>
                                </p:cTn>
                              </p:par>
                              <p:par>
                                <p:cTn id="11" presetID="10" presetClass="entr" presetSubtype="0" fill="hold" grpId="0" nodeType="withEffect" nodePh="1">
                                  <p:stCondLst>
                                    <p:cond delay="800"/>
                                  </p:stCondLst>
                                  <p:endCondLst>
                                    <p:cond evt="begin" delay="0">
                                      <p:tn val="11"/>
                                    </p:cond>
                                  </p:endCondLst>
                                  <p:iterate type="wd">
                                    <p:tmPct val="10000"/>
                                  </p:iterate>
                                  <p:childTnLst>
                                    <p:set>
                                      <p:cBhvr>
                                        <p:cTn id="12" dur="1" fill="hold">
                                          <p:stCondLst>
                                            <p:cond delay="0"/>
                                          </p:stCondLst>
                                        </p:cTn>
                                        <p:tgtEl>
                                          <p:spTgt spid="1049004"/>
                                        </p:tgtEl>
                                        <p:attrNameLst>
                                          <p:attrName>style.visibility</p:attrName>
                                        </p:attrNameLst>
                                      </p:cBhvr>
                                      <p:to>
                                        <p:strVal val="visible"/>
                                      </p:to>
                                    </p:set>
                                    <p:animEffect transition="in" filter="fade">
                                      <p:cBhvr>
                                        <p:cTn id="13" dur="500"/>
                                        <p:tgtEl>
                                          <p:spTgt spid="10490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03" grpId="0"/>
      <p:bldP spid="1049004" grpId="0"/>
      <p:bldP spid="104900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组合 29"/>
          <p:cNvGrpSpPr/>
          <p:nvPr/>
        </p:nvGrpSpPr>
        <p:grpSpPr>
          <a:xfrm>
            <a:off x="844138" y="2086996"/>
            <a:ext cx="2275416" cy="2567517"/>
            <a:chOff x="755576" y="1061371"/>
            <a:chExt cx="1706562" cy="1925638"/>
          </a:xfrm>
          <a:solidFill>
            <a:srgbClr val="002060"/>
          </a:solidFill>
        </p:grpSpPr>
        <p:sp>
          <p:nvSpPr>
            <p:cNvPr id="46" name="Freeform 6"/>
            <p:cNvSpPr/>
            <p:nvPr/>
          </p:nvSpPr>
          <p:spPr bwMode="auto">
            <a:xfrm>
              <a:off x="755576" y="1061371"/>
              <a:ext cx="1706562" cy="1925638"/>
            </a:xfrm>
            <a:custGeom>
              <a:avLst/>
              <a:gdLst>
                <a:gd name="T0" fmla="*/ 311 w 622"/>
                <a:gd name="T1" fmla="*/ 702 h 702"/>
                <a:gd name="T2" fmla="*/ 91 w 622"/>
                <a:gd name="T3" fmla="*/ 512 h 702"/>
                <a:gd name="T4" fmla="*/ 0 w 622"/>
                <a:gd name="T5" fmla="*/ 159 h 702"/>
                <a:gd name="T6" fmla="*/ 7 w 622"/>
                <a:gd name="T7" fmla="*/ 29 h 702"/>
                <a:gd name="T8" fmla="*/ 146 w 622"/>
                <a:gd name="T9" fmla="*/ 84 h 702"/>
                <a:gd name="T10" fmla="*/ 312 w 622"/>
                <a:gd name="T11" fmla="*/ 0 h 702"/>
                <a:gd name="T12" fmla="*/ 477 w 622"/>
                <a:gd name="T13" fmla="*/ 84 h 702"/>
                <a:gd name="T14" fmla="*/ 616 w 622"/>
                <a:gd name="T15" fmla="*/ 29 h 702"/>
                <a:gd name="T16" fmla="*/ 622 w 622"/>
                <a:gd name="T17" fmla="*/ 159 h 702"/>
                <a:gd name="T18" fmla="*/ 532 w 622"/>
                <a:gd name="T19" fmla="*/ 512 h 702"/>
                <a:gd name="T20" fmla="*/ 311 w 622"/>
                <a:gd name="T21" fmla="*/ 702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2" h="702">
                  <a:moveTo>
                    <a:pt x="311" y="702"/>
                  </a:moveTo>
                  <a:cubicBezTo>
                    <a:pt x="225" y="675"/>
                    <a:pt x="147" y="607"/>
                    <a:pt x="91" y="512"/>
                  </a:cubicBezTo>
                  <a:cubicBezTo>
                    <a:pt x="33" y="412"/>
                    <a:pt x="0" y="287"/>
                    <a:pt x="0" y="159"/>
                  </a:cubicBezTo>
                  <a:cubicBezTo>
                    <a:pt x="0" y="123"/>
                    <a:pt x="3" y="71"/>
                    <a:pt x="7" y="29"/>
                  </a:cubicBezTo>
                  <a:cubicBezTo>
                    <a:pt x="44" y="64"/>
                    <a:pt x="94" y="84"/>
                    <a:pt x="146" y="84"/>
                  </a:cubicBezTo>
                  <a:cubicBezTo>
                    <a:pt x="212" y="84"/>
                    <a:pt x="273" y="52"/>
                    <a:pt x="312" y="0"/>
                  </a:cubicBezTo>
                  <a:cubicBezTo>
                    <a:pt x="350" y="52"/>
                    <a:pt x="412" y="84"/>
                    <a:pt x="477" y="84"/>
                  </a:cubicBezTo>
                  <a:cubicBezTo>
                    <a:pt x="529" y="84"/>
                    <a:pt x="578" y="64"/>
                    <a:pt x="616" y="29"/>
                  </a:cubicBezTo>
                  <a:cubicBezTo>
                    <a:pt x="620" y="71"/>
                    <a:pt x="622" y="124"/>
                    <a:pt x="622" y="159"/>
                  </a:cubicBezTo>
                  <a:cubicBezTo>
                    <a:pt x="622" y="287"/>
                    <a:pt x="590" y="412"/>
                    <a:pt x="532" y="512"/>
                  </a:cubicBezTo>
                  <a:cubicBezTo>
                    <a:pt x="475" y="607"/>
                    <a:pt x="397" y="675"/>
                    <a:pt x="311" y="702"/>
                  </a:cubicBezTo>
                  <a:close/>
                </a:path>
              </a:pathLst>
            </a:custGeom>
            <a:grpFill/>
            <a:ln w="38100">
              <a:solidFill>
                <a:srgbClr val="FFFFFF"/>
              </a:solidFill>
              <a:round/>
            </a:ln>
            <a:effectLst>
              <a:outerShdw blurRad="63500" sx="102000" sy="102000" algn="ctr" rotWithShape="0">
                <a:prstClr val="black">
                  <a:alpha val="40000"/>
                </a:prstClr>
              </a:outerShdw>
            </a:effectLst>
          </p:spPr>
          <p:txBody>
            <a:bodyPr/>
            <a:lstStyle/>
            <a:p>
              <a:pPr>
                <a:defRPr/>
              </a:pPr>
              <a:endParaRPr lang="zh-CN" altLang="en-US" dirty="0">
                <a:solidFill>
                  <a:srgbClr val="003399"/>
                </a:solidFill>
                <a:latin typeface="+mn-lt"/>
                <a:ea typeface="+mn-ea"/>
              </a:endParaRPr>
            </a:p>
          </p:txBody>
        </p:sp>
        <p:sp>
          <p:nvSpPr>
            <p:cNvPr id="48" name="任意多边形 42"/>
            <p:cNvSpPr/>
            <p:nvPr/>
          </p:nvSpPr>
          <p:spPr bwMode="auto">
            <a:xfrm>
              <a:off x="1150863" y="1532859"/>
              <a:ext cx="874713" cy="874712"/>
            </a:xfrm>
            <a:custGeom>
              <a:avLst/>
              <a:gdLst>
                <a:gd name="T0" fmla="*/ 429625 w 875300"/>
                <a:gd name="T1" fmla="*/ 166392 h 874712"/>
                <a:gd name="T2" fmla="*/ 762552 w 875300"/>
                <a:gd name="T3" fmla="*/ 560207 h 874712"/>
                <a:gd name="T4" fmla="*/ 762552 w 875300"/>
                <a:gd name="T5" fmla="*/ 839159 h 874712"/>
                <a:gd name="T6" fmla="*/ 721619 w 875300"/>
                <a:gd name="T7" fmla="*/ 874712 h 874712"/>
                <a:gd name="T8" fmla="*/ 506034 w 875300"/>
                <a:gd name="T9" fmla="*/ 874712 h 874712"/>
                <a:gd name="T10" fmla="*/ 506034 w 875300"/>
                <a:gd name="T11" fmla="*/ 623108 h 874712"/>
                <a:gd name="T12" fmla="*/ 355944 w 875300"/>
                <a:gd name="T13" fmla="*/ 623108 h 874712"/>
                <a:gd name="T14" fmla="*/ 355944 w 875300"/>
                <a:gd name="T15" fmla="*/ 874712 h 874712"/>
                <a:gd name="T16" fmla="*/ 137631 w 875300"/>
                <a:gd name="T17" fmla="*/ 874712 h 874712"/>
                <a:gd name="T18" fmla="*/ 93968 w 875300"/>
                <a:gd name="T19" fmla="*/ 839159 h 874712"/>
                <a:gd name="T20" fmla="*/ 93968 w 875300"/>
                <a:gd name="T21" fmla="*/ 590290 h 874712"/>
                <a:gd name="T22" fmla="*/ 429625 w 875300"/>
                <a:gd name="T23" fmla="*/ 166392 h 874712"/>
                <a:gd name="T24" fmla="*/ 427361 w 875300"/>
                <a:gd name="T25" fmla="*/ 0 h 874712"/>
                <a:gd name="T26" fmla="*/ 457406 w 875300"/>
                <a:gd name="T27" fmla="*/ 13668 h 874712"/>
                <a:gd name="T28" fmla="*/ 867100 w 875300"/>
                <a:gd name="T29" fmla="*/ 502985 h 874712"/>
                <a:gd name="T30" fmla="*/ 861637 w 875300"/>
                <a:gd name="T31" fmla="*/ 560390 h 874712"/>
                <a:gd name="T32" fmla="*/ 812474 w 875300"/>
                <a:gd name="T33" fmla="*/ 565858 h 874712"/>
                <a:gd name="T34" fmla="*/ 430092 w 875300"/>
                <a:gd name="T35" fmla="*/ 114812 h 874712"/>
                <a:gd name="T36" fmla="*/ 61368 w 875300"/>
                <a:gd name="T37" fmla="*/ 576792 h 874712"/>
                <a:gd name="T38" fmla="*/ 12205 w 875300"/>
                <a:gd name="T39" fmla="*/ 571325 h 874712"/>
                <a:gd name="T40" fmla="*/ 6742 w 875300"/>
                <a:gd name="T41" fmla="*/ 513919 h 874712"/>
                <a:gd name="T42" fmla="*/ 397317 w 875300"/>
                <a:gd name="T43" fmla="*/ 13668 h 874712"/>
                <a:gd name="T44" fmla="*/ 427361 w 875300"/>
                <a:gd name="T45" fmla="*/ 0 h 87471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875300" h="874712">
                  <a:moveTo>
                    <a:pt x="429913" y="166392"/>
                  </a:moveTo>
                  <a:cubicBezTo>
                    <a:pt x="429913" y="166392"/>
                    <a:pt x="763064" y="541063"/>
                    <a:pt x="763064" y="560207"/>
                  </a:cubicBezTo>
                  <a:cubicBezTo>
                    <a:pt x="763064" y="560207"/>
                    <a:pt x="763064" y="560207"/>
                    <a:pt x="763064" y="839159"/>
                  </a:cubicBezTo>
                  <a:cubicBezTo>
                    <a:pt x="763064" y="858303"/>
                    <a:pt x="743949" y="874712"/>
                    <a:pt x="722103" y="874712"/>
                  </a:cubicBezTo>
                  <a:cubicBezTo>
                    <a:pt x="722103" y="874712"/>
                    <a:pt x="722103" y="874712"/>
                    <a:pt x="506374" y="874712"/>
                  </a:cubicBezTo>
                  <a:cubicBezTo>
                    <a:pt x="506374" y="874712"/>
                    <a:pt x="506374" y="874712"/>
                    <a:pt x="506374" y="623108"/>
                  </a:cubicBezTo>
                  <a:cubicBezTo>
                    <a:pt x="506374" y="623108"/>
                    <a:pt x="506374" y="623108"/>
                    <a:pt x="356183" y="623108"/>
                  </a:cubicBezTo>
                  <a:cubicBezTo>
                    <a:pt x="356183" y="623108"/>
                    <a:pt x="356183" y="623108"/>
                    <a:pt x="356183" y="874712"/>
                  </a:cubicBezTo>
                  <a:cubicBezTo>
                    <a:pt x="356183" y="874712"/>
                    <a:pt x="356183" y="874712"/>
                    <a:pt x="137723" y="874712"/>
                  </a:cubicBezTo>
                  <a:cubicBezTo>
                    <a:pt x="113146" y="874712"/>
                    <a:pt x="94031" y="858303"/>
                    <a:pt x="94031" y="839159"/>
                  </a:cubicBezTo>
                  <a:cubicBezTo>
                    <a:pt x="94031" y="839159"/>
                    <a:pt x="94031" y="839159"/>
                    <a:pt x="94031" y="590290"/>
                  </a:cubicBezTo>
                  <a:cubicBezTo>
                    <a:pt x="94031" y="590290"/>
                    <a:pt x="94031" y="590290"/>
                    <a:pt x="429913" y="166392"/>
                  </a:cubicBezTo>
                  <a:close/>
                  <a:moveTo>
                    <a:pt x="427648" y="0"/>
                  </a:moveTo>
                  <a:cubicBezTo>
                    <a:pt x="438581" y="0"/>
                    <a:pt x="449513" y="2734"/>
                    <a:pt x="457713" y="13668"/>
                  </a:cubicBezTo>
                  <a:cubicBezTo>
                    <a:pt x="463179" y="19135"/>
                    <a:pt x="867682" y="502985"/>
                    <a:pt x="867682" y="502985"/>
                  </a:cubicBezTo>
                  <a:cubicBezTo>
                    <a:pt x="878614" y="516653"/>
                    <a:pt x="878614" y="543989"/>
                    <a:pt x="862215" y="560390"/>
                  </a:cubicBezTo>
                  <a:cubicBezTo>
                    <a:pt x="848550" y="579526"/>
                    <a:pt x="826685" y="582259"/>
                    <a:pt x="813019" y="565858"/>
                  </a:cubicBezTo>
                  <a:cubicBezTo>
                    <a:pt x="813019" y="565858"/>
                    <a:pt x="813019" y="565858"/>
                    <a:pt x="430381" y="114812"/>
                  </a:cubicBezTo>
                  <a:cubicBezTo>
                    <a:pt x="430381" y="114812"/>
                    <a:pt x="430381" y="114812"/>
                    <a:pt x="61409" y="576792"/>
                  </a:cubicBezTo>
                  <a:cubicBezTo>
                    <a:pt x="50477" y="590460"/>
                    <a:pt x="28612" y="587727"/>
                    <a:pt x="12213" y="571325"/>
                  </a:cubicBezTo>
                  <a:cubicBezTo>
                    <a:pt x="-1453" y="554923"/>
                    <a:pt x="-4186" y="530321"/>
                    <a:pt x="6747" y="513919"/>
                  </a:cubicBezTo>
                  <a:cubicBezTo>
                    <a:pt x="6747" y="513919"/>
                    <a:pt x="392117" y="21869"/>
                    <a:pt x="397584" y="13668"/>
                  </a:cubicBezTo>
                  <a:cubicBezTo>
                    <a:pt x="405783" y="2734"/>
                    <a:pt x="416716" y="0"/>
                    <a:pt x="427648"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 name="TextBox 1"/>
          <p:cNvSpPr txBox="1"/>
          <p:nvPr/>
        </p:nvSpPr>
        <p:spPr>
          <a:xfrm>
            <a:off x="4066128" y="1660571"/>
            <a:ext cx="7200800" cy="3816425"/>
          </a:xfrm>
          <a:prstGeom prst="rect">
            <a:avLst/>
          </a:prstGeom>
          <a:noFill/>
        </p:spPr>
        <p:txBody>
          <a:bodyPr wrap="square" lIns="121917" tIns="60958" rIns="121917" bIns="60958" rtlCol="0">
            <a:spAutoFit/>
          </a:bodyPr>
          <a:lstStyle/>
          <a:p>
            <a:pPr>
              <a:lnSpc>
                <a:spcPct val="150000"/>
              </a:lnSpc>
            </a:pPr>
            <a:r>
              <a:rPr lang="zh-CN" altLang="en-US" sz="2000" b="1" dirty="0">
                <a:latin typeface="宋体" pitchFamily="2" charset="-122"/>
                <a:ea typeface="宋体" pitchFamily="2" charset="-122"/>
              </a:rPr>
              <a:t>投保范围：</a:t>
            </a:r>
            <a:endParaRPr lang="en-US" altLang="zh-CN" sz="2000" b="1" dirty="0">
              <a:latin typeface="宋体" pitchFamily="2" charset="-122"/>
              <a:ea typeface="宋体" pitchFamily="2" charset="-122"/>
            </a:endParaRPr>
          </a:p>
          <a:p>
            <a:pPr>
              <a:lnSpc>
                <a:spcPct val="150000"/>
              </a:lnSpc>
            </a:pPr>
            <a:r>
              <a:rPr lang="zh-CN" altLang="en-US" sz="2000" b="1" dirty="0">
                <a:latin typeface="宋体" pitchFamily="2" charset="-122"/>
                <a:ea typeface="宋体" pitchFamily="2" charset="-122"/>
              </a:rPr>
              <a:t>    在海淀区常住人口计划生育家庭范围内普遍开展，包括居住在海淀区半年以上的流动人口计划生育家庭。其中，海淀区农村、城乡低保及计划生育特殊家庭投保享受财政补贴政策。</a:t>
            </a:r>
            <a:endParaRPr lang="en-US" altLang="zh-CN" sz="2000" b="1" dirty="0">
              <a:latin typeface="宋体" pitchFamily="2" charset="-122"/>
              <a:ea typeface="宋体" pitchFamily="2" charset="-122"/>
            </a:endParaRPr>
          </a:p>
          <a:p>
            <a:pPr>
              <a:lnSpc>
                <a:spcPct val="150000"/>
              </a:lnSpc>
            </a:pPr>
            <a:r>
              <a:rPr lang="zh-CN" altLang="en-US" sz="2000" b="1" dirty="0">
                <a:latin typeface="宋体" pitchFamily="2" charset="-122"/>
                <a:ea typeface="宋体" pitchFamily="2" charset="-122"/>
              </a:rPr>
              <a:t>    上述范围内凡符合计划生育政策的家庭，其夫妇及子女年龄在</a:t>
            </a:r>
            <a:r>
              <a:rPr lang="en-US" altLang="zh-CN" sz="2000" b="1" dirty="0">
                <a:latin typeface="宋体" pitchFamily="2" charset="-122"/>
                <a:ea typeface="宋体" pitchFamily="2" charset="-122"/>
              </a:rPr>
              <a:t>70</a:t>
            </a:r>
            <a:r>
              <a:rPr lang="zh-CN" altLang="en-US" sz="2000" b="1" dirty="0">
                <a:latin typeface="宋体" pitchFamily="2" charset="-122"/>
                <a:ea typeface="宋体" pitchFamily="2" charset="-122"/>
              </a:rPr>
              <a:t>周岁以下及</a:t>
            </a:r>
            <a:r>
              <a:rPr lang="en-US" altLang="zh-CN" sz="2000" b="1" dirty="0">
                <a:latin typeface="宋体" pitchFamily="2" charset="-122"/>
                <a:ea typeface="宋体" pitchFamily="2" charset="-122"/>
              </a:rPr>
              <a:t>1</a:t>
            </a:r>
            <a:r>
              <a:rPr lang="zh-CN" altLang="en-US" sz="2000" b="1" dirty="0">
                <a:latin typeface="宋体" pitchFamily="2" charset="-122"/>
                <a:ea typeface="宋体" pitchFamily="2" charset="-122"/>
              </a:rPr>
              <a:t>周岁以上者</a:t>
            </a:r>
            <a:r>
              <a:rPr lang="zh-CN" altLang="en-US" sz="2000" b="1" dirty="0">
                <a:solidFill>
                  <a:schemeClr val="tx1">
                    <a:lumMod val="85000"/>
                    <a:lumOff val="15000"/>
                  </a:schemeClr>
                </a:solidFill>
                <a:latin typeface="宋体" pitchFamily="2" charset="-122"/>
                <a:ea typeface="宋体" pitchFamily="2" charset="-122"/>
              </a:rPr>
              <a:t>（</a:t>
            </a:r>
            <a:r>
              <a:rPr lang="en-US" altLang="zh-CN" sz="2000" b="1" dirty="0">
                <a:solidFill>
                  <a:schemeClr val="tx1">
                    <a:lumMod val="85000"/>
                    <a:lumOff val="15000"/>
                  </a:schemeClr>
                </a:solidFill>
                <a:latin typeface="宋体" pitchFamily="2" charset="-122"/>
                <a:ea typeface="宋体" pitchFamily="2" charset="-122"/>
              </a:rPr>
              <a:t>2023</a:t>
            </a:r>
            <a:r>
              <a:rPr lang="zh-CN" altLang="en-US" sz="2000" b="1" dirty="0">
                <a:solidFill>
                  <a:schemeClr val="tx1">
                    <a:lumMod val="85000"/>
                    <a:lumOff val="15000"/>
                  </a:schemeClr>
                </a:solidFill>
                <a:latin typeface="宋体" pitchFamily="2" charset="-122"/>
                <a:ea typeface="宋体" pitchFamily="2" charset="-122"/>
              </a:rPr>
              <a:t>年度参保人员出生日期在</a:t>
            </a:r>
            <a:r>
              <a:rPr lang="en-US" altLang="zh-CN" sz="2000" b="1" dirty="0">
                <a:solidFill>
                  <a:srgbClr val="0070C0"/>
                </a:solidFill>
                <a:latin typeface="宋体" pitchFamily="2" charset="-122"/>
                <a:ea typeface="宋体" pitchFamily="2" charset="-122"/>
              </a:rPr>
              <a:t>1952.7.1-2022.6.30</a:t>
            </a:r>
            <a:r>
              <a:rPr lang="zh-CN" altLang="en-US" sz="2000" b="1" dirty="0">
                <a:solidFill>
                  <a:schemeClr val="tx1">
                    <a:lumMod val="85000"/>
                    <a:lumOff val="15000"/>
                  </a:schemeClr>
                </a:solidFill>
                <a:latin typeface="宋体" pitchFamily="2" charset="-122"/>
                <a:ea typeface="宋体" pitchFamily="2" charset="-122"/>
              </a:rPr>
              <a:t>之间），</a:t>
            </a:r>
            <a:r>
              <a:rPr lang="zh-CN" altLang="en-US" sz="2000" b="1" dirty="0">
                <a:latin typeface="宋体" pitchFamily="2" charset="-122"/>
                <a:ea typeface="宋体" pitchFamily="2" charset="-122"/>
              </a:rPr>
              <a:t>均可作为被保险人参加本保险（计划生育特殊家庭父母住院补贴保险不受年龄限制）。</a:t>
            </a:r>
          </a:p>
        </p:txBody>
      </p:sp>
      <p:sp>
        <p:nvSpPr>
          <p:cNvPr id="7" name="矩形 4"/>
          <p:cNvSpPr/>
          <p:nvPr/>
        </p:nvSpPr>
        <p:spPr>
          <a:xfrm>
            <a:off x="866243" y="213642"/>
            <a:ext cx="3445175"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保障方案</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投保范围</a:t>
            </a:r>
          </a:p>
        </p:txBody>
      </p:sp>
      <p:sp>
        <p:nvSpPr>
          <p:cNvPr id="8"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9"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grpSp>
        <p:nvGrpSpPr>
          <p:cNvPr id="367" name="组合 30"/>
          <p:cNvGrpSpPr/>
          <p:nvPr/>
        </p:nvGrpSpPr>
        <p:grpSpPr>
          <a:xfrm>
            <a:off x="6616277" y="5408485"/>
            <a:ext cx="1038224" cy="595312"/>
            <a:chOff x="1495426" y="311151"/>
            <a:chExt cx="1038224" cy="595312"/>
          </a:xfrm>
        </p:grpSpPr>
        <p:sp>
          <p:nvSpPr>
            <p:cNvPr id="368"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Freeform 6"/>
          <p:cNvSpPr/>
          <p:nvPr/>
        </p:nvSpPr>
        <p:spPr bwMode="auto">
          <a:xfrm>
            <a:off x="9241048"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7"/>
          <p:cNvSpPr/>
          <p:nvPr/>
        </p:nvSpPr>
        <p:spPr bwMode="auto">
          <a:xfrm>
            <a:off x="397758" y="5762075"/>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p:nvPr/>
        </p:nvSpPr>
        <p:spPr bwMode="auto">
          <a:xfrm>
            <a:off x="9832990" y="5488307"/>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p:nvPr/>
        </p:nvSpPr>
        <p:spPr bwMode="auto">
          <a:xfrm>
            <a:off x="887256" y="1185888"/>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33"/>
          <p:cNvGrpSpPr/>
          <p:nvPr/>
        </p:nvGrpSpPr>
        <p:grpSpPr>
          <a:xfrm>
            <a:off x="5833681" y="873238"/>
            <a:ext cx="984250" cy="541337"/>
            <a:chOff x="6365875" y="852488"/>
            <a:chExt cx="984250" cy="541337"/>
          </a:xfrm>
        </p:grpSpPr>
        <p:sp>
          <p:nvSpPr>
            <p:cNvPr id="26"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99325060"/>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22" presetClass="entr" presetSubtype="8" fill="hold" grpId="0" nodeType="withEffect">
                                  <p:stCondLst>
                                    <p:cond delay="9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60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49420" name="矩形: 圆角 3"/>
          <p:cNvSpPr/>
          <p:nvPr/>
        </p:nvSpPr>
        <p:spPr>
          <a:xfrm>
            <a:off x="171450" y="133350"/>
            <a:ext cx="11868150" cy="6604820"/>
          </a:xfrm>
          <a:prstGeom prst="roundRect">
            <a:avLst>
              <a:gd name="adj" fmla="val 8604"/>
            </a:avLst>
          </a:prstGeom>
          <a:noFill/>
          <a:ln>
            <a:solidFill>
              <a:srgbClr val="7F4F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9421" name="矩形 4"/>
          <p:cNvSpPr/>
          <p:nvPr/>
        </p:nvSpPr>
        <p:spPr>
          <a:xfrm>
            <a:off x="866243" y="213642"/>
            <a:ext cx="3445175"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保障方案</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险种特色</a:t>
            </a:r>
          </a:p>
        </p:txBody>
      </p:sp>
      <p:sp>
        <p:nvSpPr>
          <p:cNvPr id="1049422"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3145751"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grpSp>
        <p:nvGrpSpPr>
          <p:cNvPr id="125" name="组合 9"/>
          <p:cNvGrpSpPr/>
          <p:nvPr/>
        </p:nvGrpSpPr>
        <p:grpSpPr bwMode="auto">
          <a:xfrm>
            <a:off x="6456040" y="4547620"/>
            <a:ext cx="857250" cy="857250"/>
            <a:chOff x="6196012" y="4862597"/>
            <a:chExt cx="857250" cy="857250"/>
          </a:xfrm>
        </p:grpSpPr>
        <p:sp>
          <p:nvSpPr>
            <p:cNvPr id="1049425" name="椭圆 10"/>
            <p:cNvSpPr/>
            <p:nvPr/>
          </p:nvSpPr>
          <p:spPr>
            <a:xfrm>
              <a:off x="6196012" y="4862597"/>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p>
          </p:txBody>
        </p:sp>
        <p:sp>
          <p:nvSpPr>
            <p:cNvPr id="1049426" name="Freeform 5"/>
            <p:cNvSpPr>
              <a:spLocks noEditPoints="1"/>
            </p:cNvSpPr>
            <p:nvPr/>
          </p:nvSpPr>
          <p:spPr bwMode="auto">
            <a:xfrm>
              <a:off x="6346693" y="5060328"/>
              <a:ext cx="558800" cy="487187"/>
            </a:xfrm>
            <a:custGeom>
              <a:avLst/>
              <a:gdLst>
                <a:gd name="T0" fmla="*/ 817373654 w 215"/>
                <a:gd name="T1" fmla="*/ 1018121829 h 187"/>
                <a:gd name="T2" fmla="*/ 378289407 w 215"/>
                <a:gd name="T3" fmla="*/ 658385033 h 187"/>
                <a:gd name="T4" fmla="*/ 965988463 w 215"/>
                <a:gd name="T5" fmla="*/ 468335208 h 187"/>
                <a:gd name="T6" fmla="*/ 1452360186 w 215"/>
                <a:gd name="T7" fmla="*/ 800922402 h 187"/>
                <a:gd name="T8" fmla="*/ 1452360186 w 215"/>
                <a:gd name="T9" fmla="*/ 1018121829 h 187"/>
                <a:gd name="T10" fmla="*/ 817373654 w 215"/>
                <a:gd name="T11" fmla="*/ 1262470860 h 187"/>
                <a:gd name="T12" fmla="*/ 817373654 w 215"/>
                <a:gd name="T13" fmla="*/ 1018121829 h 187"/>
                <a:gd name="T14" fmla="*/ 222919615 w 215"/>
                <a:gd name="T15" fmla="*/ 502274165 h 187"/>
                <a:gd name="T16" fmla="*/ 303982002 w 215"/>
                <a:gd name="T17" fmla="*/ 475121957 h 187"/>
                <a:gd name="T18" fmla="*/ 209409650 w 215"/>
                <a:gd name="T19" fmla="*/ 366523546 h 187"/>
                <a:gd name="T20" fmla="*/ 216164633 w 215"/>
                <a:gd name="T21" fmla="*/ 352947442 h 187"/>
                <a:gd name="T22" fmla="*/ 276962073 w 215"/>
                <a:gd name="T23" fmla="*/ 312224340 h 187"/>
                <a:gd name="T24" fmla="*/ 634986532 w 215"/>
                <a:gd name="T25" fmla="*/ 271498633 h 187"/>
                <a:gd name="T26" fmla="*/ 743068848 w 215"/>
                <a:gd name="T27" fmla="*/ 264711884 h 187"/>
                <a:gd name="T28" fmla="*/ 938968534 w 215"/>
                <a:gd name="T29" fmla="*/ 217199428 h 187"/>
                <a:gd name="T30" fmla="*/ 979498428 w 215"/>
                <a:gd name="T31" fmla="*/ 0 h 187"/>
                <a:gd name="T32" fmla="*/ 911946006 w 215"/>
                <a:gd name="T33" fmla="*/ 13576104 h 187"/>
                <a:gd name="T34" fmla="*/ 898436041 w 215"/>
                <a:gd name="T35" fmla="*/ 162900222 h 187"/>
                <a:gd name="T36" fmla="*/ 743068848 w 215"/>
                <a:gd name="T37" fmla="*/ 196836574 h 187"/>
                <a:gd name="T38" fmla="*/ 628228951 w 215"/>
                <a:gd name="T39" fmla="*/ 203623324 h 187"/>
                <a:gd name="T40" fmla="*/ 256697126 w 215"/>
                <a:gd name="T41" fmla="*/ 251135780 h 187"/>
                <a:gd name="T42" fmla="*/ 162124774 w 215"/>
                <a:gd name="T43" fmla="*/ 312224340 h 187"/>
                <a:gd name="T44" fmla="*/ 141857228 w 215"/>
                <a:gd name="T45" fmla="*/ 359736797 h 187"/>
                <a:gd name="T46" fmla="*/ 148614809 w 215"/>
                <a:gd name="T47" fmla="*/ 414036002 h 187"/>
                <a:gd name="T48" fmla="*/ 222919615 w 215"/>
                <a:gd name="T49" fmla="*/ 502274165 h 187"/>
                <a:gd name="T50" fmla="*/ 283717055 w 215"/>
                <a:gd name="T51" fmla="*/ 638022179 h 187"/>
                <a:gd name="T52" fmla="*/ 533659198 w 215"/>
                <a:gd name="T53" fmla="*/ 556573371 h 187"/>
                <a:gd name="T54" fmla="*/ 310736984 w 215"/>
                <a:gd name="T55" fmla="*/ 536210518 h 187"/>
                <a:gd name="T56" fmla="*/ 67552422 w 215"/>
                <a:gd name="T57" fmla="*/ 610872577 h 187"/>
                <a:gd name="T58" fmla="*/ 283717055 w 215"/>
                <a:gd name="T59" fmla="*/ 638022179 h 187"/>
                <a:gd name="T60" fmla="*/ 412064318 w 215"/>
                <a:gd name="T61" fmla="*/ 502274165 h 187"/>
                <a:gd name="T62" fmla="*/ 621473968 w 215"/>
                <a:gd name="T63" fmla="*/ 529423768 h 187"/>
                <a:gd name="T64" fmla="*/ 621473968 w 215"/>
                <a:gd name="T65" fmla="*/ 529423768 h 187"/>
                <a:gd name="T66" fmla="*/ 878171094 w 215"/>
                <a:gd name="T67" fmla="*/ 447972354 h 187"/>
                <a:gd name="T68" fmla="*/ 526901617 w 215"/>
                <a:gd name="T69" fmla="*/ 468335208 h 187"/>
                <a:gd name="T70" fmla="*/ 412064318 w 215"/>
                <a:gd name="T71" fmla="*/ 502274165 h 187"/>
                <a:gd name="T72" fmla="*/ 0 w 215"/>
                <a:gd name="T73" fmla="*/ 658385033 h 187"/>
                <a:gd name="T74" fmla="*/ 0 w 215"/>
                <a:gd name="T75" fmla="*/ 862008357 h 187"/>
                <a:gd name="T76" fmla="*/ 722801302 w 215"/>
                <a:gd name="T77" fmla="*/ 1269257609 h 187"/>
                <a:gd name="T78" fmla="*/ 722801302 w 215"/>
                <a:gd name="T79" fmla="*/ 1065634286 h 187"/>
                <a:gd name="T80" fmla="*/ 0 w 215"/>
                <a:gd name="T81" fmla="*/ 658385033 h 18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15" h="187">
                  <a:moveTo>
                    <a:pt x="121" y="150"/>
                  </a:moveTo>
                  <a:cubicBezTo>
                    <a:pt x="112" y="119"/>
                    <a:pt x="87" y="104"/>
                    <a:pt x="56" y="97"/>
                  </a:cubicBezTo>
                  <a:cubicBezTo>
                    <a:pt x="143" y="69"/>
                    <a:pt x="143" y="69"/>
                    <a:pt x="143" y="69"/>
                  </a:cubicBezTo>
                  <a:cubicBezTo>
                    <a:pt x="178" y="78"/>
                    <a:pt x="206" y="100"/>
                    <a:pt x="215" y="118"/>
                  </a:cubicBezTo>
                  <a:cubicBezTo>
                    <a:pt x="215" y="150"/>
                    <a:pt x="215" y="150"/>
                    <a:pt x="215" y="150"/>
                  </a:cubicBezTo>
                  <a:cubicBezTo>
                    <a:pt x="193" y="173"/>
                    <a:pt x="160" y="183"/>
                    <a:pt x="121" y="186"/>
                  </a:cubicBezTo>
                  <a:cubicBezTo>
                    <a:pt x="121" y="174"/>
                    <a:pt x="121" y="162"/>
                    <a:pt x="121" y="150"/>
                  </a:cubicBezTo>
                  <a:close/>
                  <a:moveTo>
                    <a:pt x="33" y="74"/>
                  </a:moveTo>
                  <a:cubicBezTo>
                    <a:pt x="45" y="70"/>
                    <a:pt x="45" y="70"/>
                    <a:pt x="45" y="70"/>
                  </a:cubicBezTo>
                  <a:cubicBezTo>
                    <a:pt x="42" y="68"/>
                    <a:pt x="30" y="59"/>
                    <a:pt x="31" y="54"/>
                  </a:cubicBezTo>
                  <a:cubicBezTo>
                    <a:pt x="31" y="54"/>
                    <a:pt x="32" y="53"/>
                    <a:pt x="32" y="52"/>
                  </a:cubicBezTo>
                  <a:cubicBezTo>
                    <a:pt x="34" y="50"/>
                    <a:pt x="37" y="48"/>
                    <a:pt x="41" y="46"/>
                  </a:cubicBezTo>
                  <a:cubicBezTo>
                    <a:pt x="52" y="42"/>
                    <a:pt x="74" y="41"/>
                    <a:pt x="94" y="40"/>
                  </a:cubicBezTo>
                  <a:cubicBezTo>
                    <a:pt x="100" y="40"/>
                    <a:pt x="105" y="40"/>
                    <a:pt x="110" y="39"/>
                  </a:cubicBezTo>
                  <a:cubicBezTo>
                    <a:pt x="123" y="39"/>
                    <a:pt x="133" y="38"/>
                    <a:pt x="139" y="32"/>
                  </a:cubicBezTo>
                  <a:cubicBezTo>
                    <a:pt x="146" y="27"/>
                    <a:pt x="149" y="17"/>
                    <a:pt x="145" y="0"/>
                  </a:cubicBezTo>
                  <a:cubicBezTo>
                    <a:pt x="135" y="2"/>
                    <a:pt x="135" y="2"/>
                    <a:pt x="135" y="2"/>
                  </a:cubicBezTo>
                  <a:cubicBezTo>
                    <a:pt x="138" y="15"/>
                    <a:pt x="137" y="21"/>
                    <a:pt x="133" y="24"/>
                  </a:cubicBezTo>
                  <a:cubicBezTo>
                    <a:pt x="129" y="28"/>
                    <a:pt x="120" y="28"/>
                    <a:pt x="110" y="29"/>
                  </a:cubicBezTo>
                  <a:cubicBezTo>
                    <a:pt x="104" y="29"/>
                    <a:pt x="99" y="30"/>
                    <a:pt x="93" y="30"/>
                  </a:cubicBezTo>
                  <a:cubicBezTo>
                    <a:pt x="72" y="31"/>
                    <a:pt x="49" y="32"/>
                    <a:pt x="38" y="37"/>
                  </a:cubicBezTo>
                  <a:cubicBezTo>
                    <a:pt x="32" y="39"/>
                    <a:pt x="27" y="42"/>
                    <a:pt x="24" y="46"/>
                  </a:cubicBezTo>
                  <a:cubicBezTo>
                    <a:pt x="22" y="48"/>
                    <a:pt x="21" y="50"/>
                    <a:pt x="21" y="53"/>
                  </a:cubicBezTo>
                  <a:cubicBezTo>
                    <a:pt x="20" y="55"/>
                    <a:pt x="21" y="58"/>
                    <a:pt x="22" y="61"/>
                  </a:cubicBezTo>
                  <a:cubicBezTo>
                    <a:pt x="23" y="65"/>
                    <a:pt x="27" y="69"/>
                    <a:pt x="33" y="74"/>
                  </a:cubicBezTo>
                  <a:close/>
                  <a:moveTo>
                    <a:pt x="42" y="94"/>
                  </a:moveTo>
                  <a:cubicBezTo>
                    <a:pt x="79" y="82"/>
                    <a:pt x="79" y="82"/>
                    <a:pt x="79" y="82"/>
                  </a:cubicBezTo>
                  <a:cubicBezTo>
                    <a:pt x="46" y="79"/>
                    <a:pt x="46" y="79"/>
                    <a:pt x="46" y="79"/>
                  </a:cubicBezTo>
                  <a:cubicBezTo>
                    <a:pt x="10" y="90"/>
                    <a:pt x="10" y="90"/>
                    <a:pt x="10" y="90"/>
                  </a:cubicBezTo>
                  <a:cubicBezTo>
                    <a:pt x="21" y="91"/>
                    <a:pt x="32" y="92"/>
                    <a:pt x="42" y="94"/>
                  </a:cubicBezTo>
                  <a:close/>
                  <a:moveTo>
                    <a:pt x="61" y="74"/>
                  </a:moveTo>
                  <a:cubicBezTo>
                    <a:pt x="92" y="78"/>
                    <a:pt x="92" y="78"/>
                    <a:pt x="92" y="78"/>
                  </a:cubicBezTo>
                  <a:cubicBezTo>
                    <a:pt x="92" y="78"/>
                    <a:pt x="92" y="78"/>
                    <a:pt x="92" y="78"/>
                  </a:cubicBezTo>
                  <a:cubicBezTo>
                    <a:pt x="130" y="66"/>
                    <a:pt x="130" y="66"/>
                    <a:pt x="130" y="66"/>
                  </a:cubicBezTo>
                  <a:cubicBezTo>
                    <a:pt x="113" y="63"/>
                    <a:pt x="96" y="64"/>
                    <a:pt x="78" y="69"/>
                  </a:cubicBezTo>
                  <a:cubicBezTo>
                    <a:pt x="61" y="74"/>
                    <a:pt x="61" y="74"/>
                    <a:pt x="61" y="74"/>
                  </a:cubicBezTo>
                  <a:close/>
                  <a:moveTo>
                    <a:pt x="0" y="97"/>
                  </a:moveTo>
                  <a:cubicBezTo>
                    <a:pt x="0" y="107"/>
                    <a:pt x="0" y="117"/>
                    <a:pt x="0" y="127"/>
                  </a:cubicBezTo>
                  <a:cubicBezTo>
                    <a:pt x="36" y="148"/>
                    <a:pt x="71" y="166"/>
                    <a:pt x="107" y="187"/>
                  </a:cubicBezTo>
                  <a:cubicBezTo>
                    <a:pt x="107" y="177"/>
                    <a:pt x="107" y="167"/>
                    <a:pt x="107" y="157"/>
                  </a:cubicBezTo>
                  <a:cubicBezTo>
                    <a:pt x="95" y="112"/>
                    <a:pt x="50" y="104"/>
                    <a:pt x="0" y="97"/>
                  </a:cubicBezTo>
                  <a:close/>
                </a:path>
              </a:pathLst>
            </a:custGeom>
            <a:solidFill>
              <a:schemeClr val="bg1"/>
            </a:solidFill>
            <a:ln>
              <a:noFill/>
            </a:ln>
          </p:spPr>
          <p:txBody>
            <a:bodyPr/>
            <a:lstStyle/>
            <a:p>
              <a:endParaRPr lang="zh-CN" altLang="en-US"/>
            </a:p>
          </p:txBody>
        </p:sp>
      </p:grpSp>
      <p:grpSp>
        <p:nvGrpSpPr>
          <p:cNvPr id="126" name="组合 12"/>
          <p:cNvGrpSpPr/>
          <p:nvPr/>
        </p:nvGrpSpPr>
        <p:grpSpPr bwMode="auto">
          <a:xfrm>
            <a:off x="1057275" y="4547620"/>
            <a:ext cx="857250" cy="857250"/>
            <a:chOff x="1057276" y="4857792"/>
            <a:chExt cx="857250" cy="857250"/>
          </a:xfrm>
        </p:grpSpPr>
        <p:sp>
          <p:nvSpPr>
            <p:cNvPr id="1049427" name="椭圆 13"/>
            <p:cNvSpPr/>
            <p:nvPr/>
          </p:nvSpPr>
          <p:spPr>
            <a:xfrm>
              <a:off x="1057276" y="4857792"/>
              <a:ext cx="857250" cy="857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p>
          </p:txBody>
        </p:sp>
        <p:sp>
          <p:nvSpPr>
            <p:cNvPr id="1049428" name="Freeform 21"/>
            <p:cNvSpPr>
              <a:spLocks noEditPoints="1"/>
            </p:cNvSpPr>
            <p:nvPr/>
          </p:nvSpPr>
          <p:spPr bwMode="auto">
            <a:xfrm>
              <a:off x="1220967" y="4981301"/>
              <a:ext cx="529867" cy="584832"/>
            </a:xfrm>
            <a:custGeom>
              <a:avLst/>
              <a:gdLst>
                <a:gd name="T0" fmla="*/ 716150040 w 99"/>
                <a:gd name="T1" fmla="*/ 1669695360 h 109"/>
                <a:gd name="T2" fmla="*/ 429690024 w 99"/>
                <a:gd name="T3" fmla="*/ 1756057340 h 109"/>
                <a:gd name="T4" fmla="*/ 1460945011 w 99"/>
                <a:gd name="T5" fmla="*/ 1583333380 h 109"/>
                <a:gd name="T6" fmla="*/ 1804694889 w 99"/>
                <a:gd name="T7" fmla="*/ 1324242073 h 109"/>
                <a:gd name="T8" fmla="*/ 1604175019 w 99"/>
                <a:gd name="T9" fmla="*/ 1698480898 h 109"/>
                <a:gd name="T10" fmla="*/ 1460945011 w 99"/>
                <a:gd name="T11" fmla="*/ 1928786667 h 109"/>
                <a:gd name="T12" fmla="*/ 1317715003 w 99"/>
                <a:gd name="T13" fmla="*/ 1640909822 h 109"/>
                <a:gd name="T14" fmla="*/ 1088544849 w 99"/>
                <a:gd name="T15" fmla="*/ 1065150766 h 109"/>
                <a:gd name="T16" fmla="*/ 1460945011 w 99"/>
                <a:gd name="T17" fmla="*/ 1583333380 h 109"/>
                <a:gd name="T18" fmla="*/ 1203129926 w 99"/>
                <a:gd name="T19" fmla="*/ 949997882 h 109"/>
                <a:gd name="T20" fmla="*/ 1203129926 w 99"/>
                <a:gd name="T21" fmla="*/ 0 h 109"/>
                <a:gd name="T22" fmla="*/ 429690024 w 99"/>
                <a:gd name="T23" fmla="*/ 719697478 h 109"/>
                <a:gd name="T24" fmla="*/ 429690024 w 99"/>
                <a:gd name="T25" fmla="*/ 2147483646 h 109"/>
                <a:gd name="T26" fmla="*/ 2147483646 w 99"/>
                <a:gd name="T27" fmla="*/ 2147483646 h 109"/>
                <a:gd name="T28" fmla="*/ 2147483646 w 99"/>
                <a:gd name="T29" fmla="*/ 2101510628 h 109"/>
                <a:gd name="T30" fmla="*/ 2147483646 w 99"/>
                <a:gd name="T31" fmla="*/ 2043939551 h 109"/>
                <a:gd name="T32" fmla="*/ 1403649796 w 99"/>
                <a:gd name="T33" fmla="*/ 2147483646 h 109"/>
                <a:gd name="T34" fmla="*/ 343749878 w 99"/>
                <a:gd name="T35" fmla="*/ 1727271802 h 109"/>
                <a:gd name="T36" fmla="*/ 1203129926 w 99"/>
                <a:gd name="T37" fmla="*/ 633330133 h 109"/>
                <a:gd name="T38" fmla="*/ 2147483646 w 99"/>
                <a:gd name="T39" fmla="*/ 1353027611 h 109"/>
                <a:gd name="T40" fmla="*/ 2147483646 w 99"/>
                <a:gd name="T41" fmla="*/ 1180303650 h 109"/>
                <a:gd name="T42" fmla="*/ 2147483646 w 99"/>
                <a:gd name="T43" fmla="*/ 1525756937 h 109"/>
                <a:gd name="T44" fmla="*/ 2147483646 w 99"/>
                <a:gd name="T45" fmla="*/ 1612118918 h 109"/>
                <a:gd name="T46" fmla="*/ 2147483646 w 99"/>
                <a:gd name="T47" fmla="*/ 1928786667 h 109"/>
                <a:gd name="T48" fmla="*/ 2147483646 w 99"/>
                <a:gd name="T49" fmla="*/ 1698480898 h 109"/>
                <a:gd name="T50" fmla="*/ 2147483646 w 99"/>
                <a:gd name="T51" fmla="*/ 1640909822 h 109"/>
                <a:gd name="T52" fmla="*/ 2147483646 w 99"/>
                <a:gd name="T53" fmla="*/ 1727271802 h 109"/>
                <a:gd name="T54" fmla="*/ 2147483646 w 99"/>
                <a:gd name="T55" fmla="*/ 2043939551 h 109"/>
                <a:gd name="T56" fmla="*/ 2147483646 w 99"/>
                <a:gd name="T57" fmla="*/ 1928786667 h 109"/>
                <a:gd name="T58" fmla="*/ 2147483646 w 99"/>
                <a:gd name="T59" fmla="*/ 1065150766 h 109"/>
                <a:gd name="T60" fmla="*/ 2147483646 w 99"/>
                <a:gd name="T61" fmla="*/ 806059459 h 109"/>
                <a:gd name="T62" fmla="*/ 2147483646 w 99"/>
                <a:gd name="T63" fmla="*/ 1093936304 h 109"/>
                <a:gd name="T64" fmla="*/ 2147483646 w 99"/>
                <a:gd name="T65" fmla="*/ 1266665631 h 109"/>
                <a:gd name="T66" fmla="*/ 2147483646 w 99"/>
                <a:gd name="T67" fmla="*/ 978788785 h 109"/>
                <a:gd name="T68" fmla="*/ 2033865042 w 99"/>
                <a:gd name="T69" fmla="*/ 806059459 h 109"/>
                <a:gd name="T70" fmla="*/ 2147483646 w 99"/>
                <a:gd name="T71" fmla="*/ 518182614 h 109"/>
                <a:gd name="T72" fmla="*/ 2147483646 w 99"/>
                <a:gd name="T73" fmla="*/ 719697478 h 109"/>
                <a:gd name="T74" fmla="*/ 2147483646 w 99"/>
                <a:gd name="T75" fmla="*/ 777273921 h 109"/>
                <a:gd name="T76" fmla="*/ 1432300079 w 99"/>
                <a:gd name="T77" fmla="*/ 2147483646 h 109"/>
                <a:gd name="T78" fmla="*/ 1518234873 w 99"/>
                <a:gd name="T79" fmla="*/ 2147483646 h 109"/>
                <a:gd name="T80" fmla="*/ 1432300079 w 99"/>
                <a:gd name="T81" fmla="*/ 2147483646 h 109"/>
                <a:gd name="T82" fmla="*/ 1919279966 w 99"/>
                <a:gd name="T83" fmla="*/ 2147483646 h 109"/>
                <a:gd name="T84" fmla="*/ 2147483646 w 99"/>
                <a:gd name="T85" fmla="*/ 2147483646 h 109"/>
                <a:gd name="T86" fmla="*/ 716150040 w 99"/>
                <a:gd name="T87" fmla="*/ 2147483646 h 109"/>
                <a:gd name="T88" fmla="*/ 973965124 w 99"/>
                <a:gd name="T89" fmla="*/ 2147483646 h 109"/>
                <a:gd name="T90" fmla="*/ 716150040 w 99"/>
                <a:gd name="T91" fmla="*/ 2147483646 h 109"/>
                <a:gd name="T92" fmla="*/ 945314841 w 99"/>
                <a:gd name="T93" fmla="*/ 1151512746 h 109"/>
                <a:gd name="T94" fmla="*/ 658854825 w 99"/>
                <a:gd name="T95" fmla="*/ 1036365227 h 109"/>
                <a:gd name="T96" fmla="*/ 2147483646 w 99"/>
                <a:gd name="T97" fmla="*/ 978788785 h 109"/>
                <a:gd name="T98" fmla="*/ 1890635034 w 99"/>
                <a:gd name="T99" fmla="*/ 1122727208 h 109"/>
                <a:gd name="T100" fmla="*/ 2147483646 w 99"/>
                <a:gd name="T101" fmla="*/ 978788785 h 109"/>
                <a:gd name="T102" fmla="*/ 2147483646 w 99"/>
                <a:gd name="T103" fmla="*/ 1698480898 h 109"/>
                <a:gd name="T104" fmla="*/ 2147483646 w 99"/>
                <a:gd name="T105" fmla="*/ 1612118918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p:spPr>
          <p:txBody>
            <a:bodyPr/>
            <a:lstStyle/>
            <a:p>
              <a:endParaRPr lang="zh-CN" altLang="en-US"/>
            </a:p>
          </p:txBody>
        </p:sp>
      </p:grpSp>
      <p:grpSp>
        <p:nvGrpSpPr>
          <p:cNvPr id="127" name="组合 15"/>
          <p:cNvGrpSpPr/>
          <p:nvPr/>
        </p:nvGrpSpPr>
        <p:grpSpPr bwMode="auto">
          <a:xfrm>
            <a:off x="6456040" y="3113958"/>
            <a:ext cx="857250" cy="857250"/>
            <a:chOff x="6196012" y="3433805"/>
            <a:chExt cx="857250" cy="857250"/>
          </a:xfrm>
        </p:grpSpPr>
        <p:sp>
          <p:nvSpPr>
            <p:cNvPr id="1049429" name="椭圆 16"/>
            <p:cNvSpPr/>
            <p:nvPr/>
          </p:nvSpPr>
          <p:spPr>
            <a:xfrm>
              <a:off x="6196012" y="3433805"/>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p>
          </p:txBody>
        </p:sp>
        <p:sp>
          <p:nvSpPr>
            <p:cNvPr id="1049430" name="Freeform 9"/>
            <p:cNvSpPr>
              <a:spLocks noEditPoints="1"/>
            </p:cNvSpPr>
            <p:nvPr/>
          </p:nvSpPr>
          <p:spPr bwMode="auto">
            <a:xfrm>
              <a:off x="6351114" y="3604480"/>
              <a:ext cx="642298" cy="530165"/>
            </a:xfrm>
            <a:custGeom>
              <a:avLst/>
              <a:gdLst>
                <a:gd name="T0" fmla="*/ 559229600 w 300"/>
                <a:gd name="T1" fmla="*/ 0 h 247"/>
                <a:gd name="T2" fmla="*/ 953442138 w 300"/>
                <a:gd name="T3" fmla="*/ 165855788 h 247"/>
                <a:gd name="T4" fmla="*/ 1118459199 w 300"/>
                <a:gd name="T5" fmla="*/ 562067196 h 247"/>
                <a:gd name="T6" fmla="*/ 953442138 w 300"/>
                <a:gd name="T7" fmla="*/ 958278604 h 247"/>
                <a:gd name="T8" fmla="*/ 559229600 w 300"/>
                <a:gd name="T9" fmla="*/ 1124134392 h 247"/>
                <a:gd name="T10" fmla="*/ 160435335 w 300"/>
                <a:gd name="T11" fmla="*/ 958278604 h 247"/>
                <a:gd name="T12" fmla="*/ 0 w 300"/>
                <a:gd name="T13" fmla="*/ 562067196 h 247"/>
                <a:gd name="T14" fmla="*/ 160435335 w 300"/>
                <a:gd name="T15" fmla="*/ 165855788 h 247"/>
                <a:gd name="T16" fmla="*/ 559229600 w 300"/>
                <a:gd name="T17" fmla="*/ 0 h 247"/>
                <a:gd name="T18" fmla="*/ 802174536 w 300"/>
                <a:gd name="T19" fmla="*/ 1128740603 h 247"/>
                <a:gd name="T20" fmla="*/ 1375155736 w 300"/>
                <a:gd name="T21" fmla="*/ 727922984 h 247"/>
                <a:gd name="T22" fmla="*/ 1365988003 w 300"/>
                <a:gd name="T23" fmla="*/ 580496332 h 247"/>
                <a:gd name="T24" fmla="*/ 802174536 w 300"/>
                <a:gd name="T25" fmla="*/ 1128740603 h 247"/>
                <a:gd name="T26" fmla="*/ 595900533 w 300"/>
                <a:gd name="T27" fmla="*/ 368567703 h 247"/>
                <a:gd name="T28" fmla="*/ 692161735 w 300"/>
                <a:gd name="T29" fmla="*/ 419246755 h 247"/>
                <a:gd name="T30" fmla="*/ 829677737 w 300"/>
                <a:gd name="T31" fmla="*/ 327105366 h 247"/>
                <a:gd name="T32" fmla="*/ 811342270 w 300"/>
                <a:gd name="T33" fmla="*/ 304070018 h 247"/>
                <a:gd name="T34" fmla="*/ 595900533 w 300"/>
                <a:gd name="T35" fmla="*/ 202711915 h 247"/>
                <a:gd name="T36" fmla="*/ 595900533 w 300"/>
                <a:gd name="T37" fmla="*/ 368567703 h 247"/>
                <a:gd name="T38" fmla="*/ 742584269 w 300"/>
                <a:gd name="T39" fmla="*/ 497567365 h 247"/>
                <a:gd name="T40" fmla="*/ 751752002 w 300"/>
                <a:gd name="T41" fmla="*/ 562067196 h 247"/>
                <a:gd name="T42" fmla="*/ 738000402 w 300"/>
                <a:gd name="T43" fmla="*/ 635781595 h 247"/>
                <a:gd name="T44" fmla="*/ 880100271 w 300"/>
                <a:gd name="T45" fmla="*/ 723314627 h 247"/>
                <a:gd name="T46" fmla="*/ 916771204 w 300"/>
                <a:gd name="T47" fmla="*/ 562067196 h 247"/>
                <a:gd name="T48" fmla="*/ 880100271 w 300"/>
                <a:gd name="T49" fmla="*/ 400817619 h 247"/>
                <a:gd name="T50" fmla="*/ 742584269 w 300"/>
                <a:gd name="T51" fmla="*/ 497567365 h 247"/>
                <a:gd name="T52" fmla="*/ 682994001 w 300"/>
                <a:gd name="T53" fmla="*/ 709493848 h 247"/>
                <a:gd name="T54" fmla="*/ 595900533 w 300"/>
                <a:gd name="T55" fmla="*/ 755564542 h 247"/>
                <a:gd name="T56" fmla="*/ 595900533 w 300"/>
                <a:gd name="T57" fmla="*/ 921420331 h 247"/>
                <a:gd name="T58" fmla="*/ 811342270 w 300"/>
                <a:gd name="T59" fmla="*/ 820064373 h 247"/>
                <a:gd name="T60" fmla="*/ 829677737 w 300"/>
                <a:gd name="T61" fmla="*/ 801637383 h 247"/>
                <a:gd name="T62" fmla="*/ 682994001 w 300"/>
                <a:gd name="T63" fmla="*/ 709493848 h 247"/>
                <a:gd name="T64" fmla="*/ 504223199 w 300"/>
                <a:gd name="T65" fmla="*/ 750958332 h 247"/>
                <a:gd name="T66" fmla="*/ 430881331 w 300"/>
                <a:gd name="T67" fmla="*/ 714102205 h 247"/>
                <a:gd name="T68" fmla="*/ 293367471 w 300"/>
                <a:gd name="T69" fmla="*/ 810849805 h 247"/>
                <a:gd name="T70" fmla="*/ 302535204 w 300"/>
                <a:gd name="T71" fmla="*/ 820064373 h 247"/>
                <a:gd name="T72" fmla="*/ 504223199 w 300"/>
                <a:gd name="T73" fmla="*/ 921420331 h 247"/>
                <a:gd name="T74" fmla="*/ 504223199 w 300"/>
                <a:gd name="T75" fmla="*/ 750958332 h 247"/>
                <a:gd name="T76" fmla="*/ 375874931 w 300"/>
                <a:gd name="T77" fmla="*/ 640387806 h 247"/>
                <a:gd name="T78" fmla="*/ 362123330 w 300"/>
                <a:gd name="T79" fmla="*/ 562067196 h 247"/>
                <a:gd name="T80" fmla="*/ 366707197 w 300"/>
                <a:gd name="T81" fmla="*/ 511388144 h 247"/>
                <a:gd name="T82" fmla="*/ 224609470 w 300"/>
                <a:gd name="T83" fmla="*/ 423852966 h 247"/>
                <a:gd name="T84" fmla="*/ 197106269 w 300"/>
                <a:gd name="T85" fmla="*/ 562067196 h 247"/>
                <a:gd name="T86" fmla="*/ 238361070 w 300"/>
                <a:gd name="T87" fmla="*/ 732529195 h 247"/>
                <a:gd name="T88" fmla="*/ 375874931 w 300"/>
                <a:gd name="T89" fmla="*/ 640387806 h 247"/>
                <a:gd name="T90" fmla="*/ 412545864 w 300"/>
                <a:gd name="T91" fmla="*/ 433067534 h 247"/>
                <a:gd name="T92" fmla="*/ 417129731 w 300"/>
                <a:gd name="T93" fmla="*/ 423852966 h 247"/>
                <a:gd name="T94" fmla="*/ 504223199 w 300"/>
                <a:gd name="T95" fmla="*/ 373176060 h 247"/>
                <a:gd name="T96" fmla="*/ 504223199 w 300"/>
                <a:gd name="T97" fmla="*/ 202711915 h 247"/>
                <a:gd name="T98" fmla="*/ 302535204 w 300"/>
                <a:gd name="T99" fmla="*/ 304070018 h 247"/>
                <a:gd name="T100" fmla="*/ 270448137 w 300"/>
                <a:gd name="T101" fmla="*/ 340926145 h 247"/>
                <a:gd name="T102" fmla="*/ 412545864 w 300"/>
                <a:gd name="T103" fmla="*/ 433067534 h 2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0" h="247">
                  <a:moveTo>
                    <a:pt x="122" y="0"/>
                  </a:moveTo>
                  <a:cubicBezTo>
                    <a:pt x="155" y="0"/>
                    <a:pt x="186" y="14"/>
                    <a:pt x="208" y="36"/>
                  </a:cubicBezTo>
                  <a:cubicBezTo>
                    <a:pt x="230" y="58"/>
                    <a:pt x="244" y="88"/>
                    <a:pt x="244" y="122"/>
                  </a:cubicBezTo>
                  <a:cubicBezTo>
                    <a:pt x="244" y="156"/>
                    <a:pt x="230" y="186"/>
                    <a:pt x="208" y="208"/>
                  </a:cubicBezTo>
                  <a:cubicBezTo>
                    <a:pt x="186" y="230"/>
                    <a:pt x="155" y="244"/>
                    <a:pt x="122" y="244"/>
                  </a:cubicBezTo>
                  <a:cubicBezTo>
                    <a:pt x="88" y="244"/>
                    <a:pt x="57" y="230"/>
                    <a:pt x="35" y="208"/>
                  </a:cubicBezTo>
                  <a:cubicBezTo>
                    <a:pt x="13" y="186"/>
                    <a:pt x="0" y="156"/>
                    <a:pt x="0" y="122"/>
                  </a:cubicBezTo>
                  <a:cubicBezTo>
                    <a:pt x="0" y="88"/>
                    <a:pt x="13" y="58"/>
                    <a:pt x="35" y="36"/>
                  </a:cubicBezTo>
                  <a:cubicBezTo>
                    <a:pt x="57" y="14"/>
                    <a:pt x="88" y="0"/>
                    <a:pt x="122" y="0"/>
                  </a:cubicBezTo>
                  <a:close/>
                  <a:moveTo>
                    <a:pt x="175" y="245"/>
                  </a:moveTo>
                  <a:cubicBezTo>
                    <a:pt x="292" y="247"/>
                    <a:pt x="257" y="150"/>
                    <a:pt x="300" y="158"/>
                  </a:cubicBezTo>
                  <a:cubicBezTo>
                    <a:pt x="298" y="126"/>
                    <a:pt x="298" y="126"/>
                    <a:pt x="298" y="126"/>
                  </a:cubicBezTo>
                  <a:cubicBezTo>
                    <a:pt x="230" y="122"/>
                    <a:pt x="286" y="229"/>
                    <a:pt x="175" y="245"/>
                  </a:cubicBezTo>
                  <a:close/>
                  <a:moveTo>
                    <a:pt x="130" y="80"/>
                  </a:moveTo>
                  <a:cubicBezTo>
                    <a:pt x="139" y="82"/>
                    <a:pt x="146" y="86"/>
                    <a:pt x="151" y="91"/>
                  </a:cubicBezTo>
                  <a:cubicBezTo>
                    <a:pt x="181" y="71"/>
                    <a:pt x="181" y="71"/>
                    <a:pt x="181" y="71"/>
                  </a:cubicBezTo>
                  <a:cubicBezTo>
                    <a:pt x="180" y="69"/>
                    <a:pt x="179" y="68"/>
                    <a:pt x="177" y="66"/>
                  </a:cubicBezTo>
                  <a:cubicBezTo>
                    <a:pt x="165" y="54"/>
                    <a:pt x="149" y="46"/>
                    <a:pt x="130" y="44"/>
                  </a:cubicBezTo>
                  <a:cubicBezTo>
                    <a:pt x="130" y="80"/>
                    <a:pt x="130" y="80"/>
                    <a:pt x="130" y="80"/>
                  </a:cubicBezTo>
                  <a:close/>
                  <a:moveTo>
                    <a:pt x="162" y="108"/>
                  </a:moveTo>
                  <a:cubicBezTo>
                    <a:pt x="164" y="112"/>
                    <a:pt x="164" y="117"/>
                    <a:pt x="164" y="122"/>
                  </a:cubicBezTo>
                  <a:cubicBezTo>
                    <a:pt x="164" y="128"/>
                    <a:pt x="163" y="133"/>
                    <a:pt x="161" y="138"/>
                  </a:cubicBezTo>
                  <a:cubicBezTo>
                    <a:pt x="192" y="157"/>
                    <a:pt x="192" y="157"/>
                    <a:pt x="192" y="157"/>
                  </a:cubicBezTo>
                  <a:cubicBezTo>
                    <a:pt x="197" y="147"/>
                    <a:pt x="200" y="135"/>
                    <a:pt x="200" y="122"/>
                  </a:cubicBezTo>
                  <a:cubicBezTo>
                    <a:pt x="200" y="110"/>
                    <a:pt x="197" y="98"/>
                    <a:pt x="192" y="87"/>
                  </a:cubicBezTo>
                  <a:cubicBezTo>
                    <a:pt x="162" y="108"/>
                    <a:pt x="162" y="108"/>
                    <a:pt x="162" y="108"/>
                  </a:cubicBezTo>
                  <a:close/>
                  <a:moveTo>
                    <a:pt x="149" y="154"/>
                  </a:moveTo>
                  <a:cubicBezTo>
                    <a:pt x="144" y="159"/>
                    <a:pt x="138" y="162"/>
                    <a:pt x="130" y="164"/>
                  </a:cubicBezTo>
                  <a:cubicBezTo>
                    <a:pt x="130" y="200"/>
                    <a:pt x="130" y="200"/>
                    <a:pt x="130" y="200"/>
                  </a:cubicBezTo>
                  <a:cubicBezTo>
                    <a:pt x="149" y="198"/>
                    <a:pt x="165" y="190"/>
                    <a:pt x="177" y="178"/>
                  </a:cubicBezTo>
                  <a:cubicBezTo>
                    <a:pt x="178" y="176"/>
                    <a:pt x="180" y="175"/>
                    <a:pt x="181" y="174"/>
                  </a:cubicBezTo>
                  <a:cubicBezTo>
                    <a:pt x="149" y="154"/>
                    <a:pt x="149" y="154"/>
                    <a:pt x="149" y="154"/>
                  </a:cubicBezTo>
                  <a:close/>
                  <a:moveTo>
                    <a:pt x="110" y="163"/>
                  </a:moveTo>
                  <a:cubicBezTo>
                    <a:pt x="104" y="162"/>
                    <a:pt x="99" y="159"/>
                    <a:pt x="94" y="155"/>
                  </a:cubicBezTo>
                  <a:cubicBezTo>
                    <a:pt x="64" y="176"/>
                    <a:pt x="64" y="176"/>
                    <a:pt x="64" y="176"/>
                  </a:cubicBezTo>
                  <a:cubicBezTo>
                    <a:pt x="65" y="176"/>
                    <a:pt x="65" y="177"/>
                    <a:pt x="66" y="178"/>
                  </a:cubicBezTo>
                  <a:cubicBezTo>
                    <a:pt x="78" y="189"/>
                    <a:pt x="93" y="197"/>
                    <a:pt x="110" y="200"/>
                  </a:cubicBezTo>
                  <a:cubicBezTo>
                    <a:pt x="110" y="163"/>
                    <a:pt x="110" y="163"/>
                    <a:pt x="110" y="163"/>
                  </a:cubicBezTo>
                  <a:close/>
                  <a:moveTo>
                    <a:pt x="82" y="139"/>
                  </a:moveTo>
                  <a:cubicBezTo>
                    <a:pt x="80" y="134"/>
                    <a:pt x="79" y="128"/>
                    <a:pt x="79" y="122"/>
                  </a:cubicBezTo>
                  <a:cubicBezTo>
                    <a:pt x="79" y="118"/>
                    <a:pt x="79" y="115"/>
                    <a:pt x="80" y="111"/>
                  </a:cubicBezTo>
                  <a:cubicBezTo>
                    <a:pt x="49" y="92"/>
                    <a:pt x="49" y="92"/>
                    <a:pt x="49" y="92"/>
                  </a:cubicBezTo>
                  <a:cubicBezTo>
                    <a:pt x="45" y="101"/>
                    <a:pt x="43" y="111"/>
                    <a:pt x="43" y="122"/>
                  </a:cubicBezTo>
                  <a:cubicBezTo>
                    <a:pt x="43" y="135"/>
                    <a:pt x="46" y="148"/>
                    <a:pt x="52" y="159"/>
                  </a:cubicBezTo>
                  <a:cubicBezTo>
                    <a:pt x="82" y="139"/>
                    <a:pt x="82" y="139"/>
                    <a:pt x="82" y="139"/>
                  </a:cubicBezTo>
                  <a:close/>
                  <a:moveTo>
                    <a:pt x="90" y="94"/>
                  </a:moveTo>
                  <a:cubicBezTo>
                    <a:pt x="90" y="93"/>
                    <a:pt x="91" y="92"/>
                    <a:pt x="91" y="92"/>
                  </a:cubicBezTo>
                  <a:cubicBezTo>
                    <a:pt x="97" y="86"/>
                    <a:pt x="103" y="83"/>
                    <a:pt x="110" y="81"/>
                  </a:cubicBezTo>
                  <a:cubicBezTo>
                    <a:pt x="110" y="44"/>
                    <a:pt x="110" y="44"/>
                    <a:pt x="110" y="44"/>
                  </a:cubicBezTo>
                  <a:cubicBezTo>
                    <a:pt x="93" y="46"/>
                    <a:pt x="78" y="55"/>
                    <a:pt x="66" y="66"/>
                  </a:cubicBezTo>
                  <a:cubicBezTo>
                    <a:pt x="63" y="69"/>
                    <a:pt x="61" y="72"/>
                    <a:pt x="59" y="74"/>
                  </a:cubicBezTo>
                  <a:lnTo>
                    <a:pt x="90" y="94"/>
                  </a:lnTo>
                  <a:close/>
                </a:path>
              </a:pathLst>
            </a:custGeom>
            <a:solidFill>
              <a:schemeClr val="bg1"/>
            </a:solidFill>
            <a:ln>
              <a:noFill/>
            </a:ln>
          </p:spPr>
          <p:txBody>
            <a:bodyPr/>
            <a:lstStyle/>
            <a:p>
              <a:endParaRPr lang="zh-CN" altLang="en-US"/>
            </a:p>
          </p:txBody>
        </p:sp>
      </p:grpSp>
      <p:grpSp>
        <p:nvGrpSpPr>
          <p:cNvPr id="128" name="组合 18"/>
          <p:cNvGrpSpPr/>
          <p:nvPr/>
        </p:nvGrpSpPr>
        <p:grpSpPr bwMode="auto">
          <a:xfrm>
            <a:off x="1057275" y="1772008"/>
            <a:ext cx="857250" cy="857250"/>
            <a:chOff x="1057276" y="2000208"/>
            <a:chExt cx="857250" cy="857250"/>
          </a:xfrm>
        </p:grpSpPr>
        <p:sp>
          <p:nvSpPr>
            <p:cNvPr id="1049431" name="椭圆 19"/>
            <p:cNvSpPr/>
            <p:nvPr/>
          </p:nvSpPr>
          <p:spPr>
            <a:xfrm>
              <a:off x="1057276" y="2000208"/>
              <a:ext cx="857250" cy="8572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p>
          </p:txBody>
        </p:sp>
        <p:sp>
          <p:nvSpPr>
            <p:cNvPr id="1049432" name="Freeform 10"/>
            <p:cNvSpPr>
              <a:spLocks noEditPoints="1"/>
            </p:cNvSpPr>
            <p:nvPr/>
          </p:nvSpPr>
          <p:spPr bwMode="auto">
            <a:xfrm>
              <a:off x="1233667" y="2140995"/>
              <a:ext cx="496528" cy="551405"/>
            </a:xfrm>
            <a:custGeom>
              <a:avLst/>
              <a:gdLst>
                <a:gd name="T0" fmla="*/ 540564230 w 77"/>
                <a:gd name="T1" fmla="*/ 328874612 h 86"/>
                <a:gd name="T2" fmla="*/ 1580119755 w 77"/>
                <a:gd name="T3" fmla="*/ 41111731 h 86"/>
                <a:gd name="T4" fmla="*/ 2147483646 w 77"/>
                <a:gd name="T5" fmla="*/ 534426855 h 86"/>
                <a:gd name="T6" fmla="*/ 2147483646 w 77"/>
                <a:gd name="T7" fmla="*/ 1562168835 h 86"/>
                <a:gd name="T8" fmla="*/ 2147483646 w 77"/>
                <a:gd name="T9" fmla="*/ 2147483646 h 86"/>
                <a:gd name="T10" fmla="*/ 2147483646 w 77"/>
                <a:gd name="T11" fmla="*/ 2147483646 h 86"/>
                <a:gd name="T12" fmla="*/ 2147483646 w 77"/>
                <a:gd name="T13" fmla="*/ 2147483646 h 86"/>
                <a:gd name="T14" fmla="*/ 2147483646 w 77"/>
                <a:gd name="T15" fmla="*/ 2147483646 h 86"/>
                <a:gd name="T16" fmla="*/ 2147483646 w 77"/>
                <a:gd name="T17" fmla="*/ 2147483646 h 86"/>
                <a:gd name="T18" fmla="*/ 2147483646 w 77"/>
                <a:gd name="T19" fmla="*/ 2147483646 h 86"/>
                <a:gd name="T20" fmla="*/ 2120683985 w 77"/>
                <a:gd name="T21" fmla="*/ 2147483646 h 86"/>
                <a:gd name="T22" fmla="*/ 2037518769 w 77"/>
                <a:gd name="T23" fmla="*/ 2147483646 h 86"/>
                <a:gd name="T24" fmla="*/ 1247458892 w 77"/>
                <a:gd name="T25" fmla="*/ 2147483646 h 86"/>
                <a:gd name="T26" fmla="*/ 332654415 w 77"/>
                <a:gd name="T27" fmla="*/ 2147483646 h 86"/>
                <a:gd name="T28" fmla="*/ 41579384 w 77"/>
                <a:gd name="T29" fmla="*/ 1233294223 h 86"/>
                <a:gd name="T30" fmla="*/ 540564230 w 77"/>
                <a:gd name="T31" fmla="*/ 328874612 h 86"/>
                <a:gd name="T32" fmla="*/ 1247458892 w 77"/>
                <a:gd name="T33" fmla="*/ 2014378640 h 86"/>
                <a:gd name="T34" fmla="*/ 1580119755 w 77"/>
                <a:gd name="T35" fmla="*/ 2014378640 h 86"/>
                <a:gd name="T36" fmla="*/ 1580119755 w 77"/>
                <a:gd name="T37" fmla="*/ 1644385885 h 86"/>
                <a:gd name="T38" fmla="*/ 1954360002 w 77"/>
                <a:gd name="T39" fmla="*/ 1644385885 h 86"/>
                <a:gd name="T40" fmla="*/ 1954360002 w 77"/>
                <a:gd name="T41" fmla="*/ 1315511273 h 86"/>
                <a:gd name="T42" fmla="*/ 1580119755 w 77"/>
                <a:gd name="T43" fmla="*/ 1315511273 h 86"/>
                <a:gd name="T44" fmla="*/ 1580119755 w 77"/>
                <a:gd name="T45" fmla="*/ 945524930 h 86"/>
                <a:gd name="T46" fmla="*/ 1247458892 w 77"/>
                <a:gd name="T47" fmla="*/ 945524930 h 86"/>
                <a:gd name="T48" fmla="*/ 1247458892 w 77"/>
                <a:gd name="T49" fmla="*/ 1315511273 h 86"/>
                <a:gd name="T50" fmla="*/ 873225093 w 77"/>
                <a:gd name="T51" fmla="*/ 1315511273 h 86"/>
                <a:gd name="T52" fmla="*/ 873225093 w 77"/>
                <a:gd name="T53" fmla="*/ 1644385885 h 86"/>
                <a:gd name="T54" fmla="*/ 1247458892 w 77"/>
                <a:gd name="T55" fmla="*/ 1644385885 h 86"/>
                <a:gd name="T56" fmla="*/ 1247458892 w 77"/>
                <a:gd name="T57" fmla="*/ 2014378640 h 86"/>
                <a:gd name="T58" fmla="*/ 748474045 w 77"/>
                <a:gd name="T59" fmla="*/ 1479951785 h 86"/>
                <a:gd name="T60" fmla="*/ 1788029570 w 77"/>
                <a:gd name="T61" fmla="*/ 781084418 h 86"/>
                <a:gd name="T62" fmla="*/ 748474045 w 77"/>
                <a:gd name="T63" fmla="*/ 1479951785 h 86"/>
                <a:gd name="T64" fmla="*/ 1496954539 w 77"/>
                <a:gd name="T65" fmla="*/ 493315124 h 86"/>
                <a:gd name="T66" fmla="*/ 831639261 w 77"/>
                <a:gd name="T67" fmla="*/ 657755636 h 86"/>
                <a:gd name="T68" fmla="*/ 498984846 w 77"/>
                <a:gd name="T69" fmla="*/ 1274399542 h 86"/>
                <a:gd name="T70" fmla="*/ 665315278 w 77"/>
                <a:gd name="T71" fmla="*/ 1932155178 h 86"/>
                <a:gd name="T72" fmla="*/ 1289044724 w 77"/>
                <a:gd name="T73" fmla="*/ 2147483646 h 86"/>
                <a:gd name="T74" fmla="*/ 1954360002 w 77"/>
                <a:gd name="T75" fmla="*/ 2096595690 h 86"/>
                <a:gd name="T76" fmla="*/ 2147483646 w 77"/>
                <a:gd name="T77" fmla="*/ 1479951785 h 86"/>
                <a:gd name="T78" fmla="*/ 2120683985 w 77"/>
                <a:gd name="T79" fmla="*/ 822196148 h 86"/>
                <a:gd name="T80" fmla="*/ 1496954539 w 77"/>
                <a:gd name="T81" fmla="*/ 493315124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a:noFill/>
            </a:ln>
          </p:spPr>
          <p:txBody>
            <a:bodyPr/>
            <a:lstStyle/>
            <a:p>
              <a:endParaRPr lang="zh-CN" altLang="en-US"/>
            </a:p>
          </p:txBody>
        </p:sp>
      </p:grpSp>
      <p:grpSp>
        <p:nvGrpSpPr>
          <p:cNvPr id="129" name="组合 21"/>
          <p:cNvGrpSpPr/>
          <p:nvPr/>
        </p:nvGrpSpPr>
        <p:grpSpPr bwMode="auto">
          <a:xfrm>
            <a:off x="6456040" y="1772008"/>
            <a:ext cx="857250" cy="857250"/>
            <a:chOff x="6196012" y="2005013"/>
            <a:chExt cx="857250" cy="857250"/>
          </a:xfrm>
        </p:grpSpPr>
        <p:sp>
          <p:nvSpPr>
            <p:cNvPr id="1049433" name="椭圆 22"/>
            <p:cNvSpPr/>
            <p:nvPr/>
          </p:nvSpPr>
          <p:spPr>
            <a:xfrm>
              <a:off x="6196012" y="2005013"/>
              <a:ext cx="857250" cy="8572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a:p>
          </p:txBody>
        </p:sp>
        <p:sp>
          <p:nvSpPr>
            <p:cNvPr id="1049434" name="Freeform 17"/>
            <p:cNvSpPr>
              <a:spLocks noEditPoints="1"/>
            </p:cNvSpPr>
            <p:nvPr/>
          </p:nvSpPr>
          <p:spPr bwMode="auto">
            <a:xfrm>
              <a:off x="6322950" y="2198688"/>
              <a:ext cx="590480" cy="460374"/>
            </a:xfrm>
            <a:custGeom>
              <a:avLst/>
              <a:gdLst>
                <a:gd name="T0" fmla="*/ 1222871905 w 97"/>
                <a:gd name="T1" fmla="*/ 2147483646 h 75"/>
                <a:gd name="T2" fmla="*/ 1630497903 w 97"/>
                <a:gd name="T3" fmla="*/ 2147483646 h 75"/>
                <a:gd name="T4" fmla="*/ 1741666416 w 97"/>
                <a:gd name="T5" fmla="*/ 2147483646 h 75"/>
                <a:gd name="T6" fmla="*/ 1741666416 w 97"/>
                <a:gd name="T7" fmla="*/ 1846271613 h 75"/>
                <a:gd name="T8" fmla="*/ 1445208931 w 97"/>
                <a:gd name="T9" fmla="*/ 1695551304 h 75"/>
                <a:gd name="T10" fmla="*/ 1111703392 w 97"/>
                <a:gd name="T11" fmla="*/ 1883948621 h 75"/>
                <a:gd name="T12" fmla="*/ 1111703392 w 97"/>
                <a:gd name="T13" fmla="*/ 2147483646 h 75"/>
                <a:gd name="T14" fmla="*/ 1222871905 w 97"/>
                <a:gd name="T15" fmla="*/ 2147483646 h 75"/>
                <a:gd name="T16" fmla="*/ 0 w 97"/>
                <a:gd name="T17" fmla="*/ 1846271613 h 75"/>
                <a:gd name="T18" fmla="*/ 1371100647 w 97"/>
                <a:gd name="T19" fmla="*/ 1055011473 h 75"/>
                <a:gd name="T20" fmla="*/ 1445208931 w 97"/>
                <a:gd name="T21" fmla="*/ 979651319 h 75"/>
                <a:gd name="T22" fmla="*/ 1519323302 w 97"/>
                <a:gd name="T23" fmla="*/ 1055011473 h 75"/>
                <a:gd name="T24" fmla="*/ 1926949300 w 97"/>
                <a:gd name="T25" fmla="*/ 1281085799 h 75"/>
                <a:gd name="T26" fmla="*/ 2147483646 w 97"/>
                <a:gd name="T27" fmla="*/ 339111488 h 75"/>
                <a:gd name="T28" fmla="*/ 2147483646 w 97"/>
                <a:gd name="T29" fmla="*/ 150714171 h 75"/>
                <a:gd name="T30" fmla="*/ 2147483646 w 97"/>
                <a:gd name="T31" fmla="*/ 75360155 h 75"/>
                <a:gd name="T32" fmla="*/ 2147483646 w 97"/>
                <a:gd name="T33" fmla="*/ 0 h 75"/>
                <a:gd name="T34" fmla="*/ 2147483646 w 97"/>
                <a:gd name="T35" fmla="*/ 376788497 h 75"/>
                <a:gd name="T36" fmla="*/ 2147483646 w 97"/>
                <a:gd name="T37" fmla="*/ 715899985 h 75"/>
                <a:gd name="T38" fmla="*/ 2147483646 w 97"/>
                <a:gd name="T39" fmla="*/ 565185814 h 75"/>
                <a:gd name="T40" fmla="*/ 2038117813 w 97"/>
                <a:gd name="T41" fmla="*/ 1582514141 h 75"/>
                <a:gd name="T42" fmla="*/ 1964003442 w 97"/>
                <a:gd name="T43" fmla="*/ 1657874296 h 75"/>
                <a:gd name="T44" fmla="*/ 1852834929 w 97"/>
                <a:gd name="T45" fmla="*/ 1620197287 h 75"/>
                <a:gd name="T46" fmla="*/ 1445208931 w 97"/>
                <a:gd name="T47" fmla="*/ 1356445954 h 75"/>
                <a:gd name="T48" fmla="*/ 185282884 w 97"/>
                <a:gd name="T49" fmla="*/ 2147483646 h 75"/>
                <a:gd name="T50" fmla="*/ 0 w 97"/>
                <a:gd name="T51" fmla="*/ 1846271613 h 75"/>
                <a:gd name="T52" fmla="*/ 370565768 w 97"/>
                <a:gd name="T53" fmla="*/ 2147483646 h 75"/>
                <a:gd name="T54" fmla="*/ 778191766 w 97"/>
                <a:gd name="T55" fmla="*/ 2147483646 h 75"/>
                <a:gd name="T56" fmla="*/ 852306137 w 97"/>
                <a:gd name="T57" fmla="*/ 2147483646 h 75"/>
                <a:gd name="T58" fmla="*/ 852306137 w 97"/>
                <a:gd name="T59" fmla="*/ 2034662792 h 75"/>
                <a:gd name="T60" fmla="*/ 259397255 w 97"/>
                <a:gd name="T61" fmla="*/ 2147483646 h 75"/>
                <a:gd name="T62" fmla="*/ 259397255 w 97"/>
                <a:gd name="T63" fmla="*/ 2147483646 h 75"/>
                <a:gd name="T64" fmla="*/ 370565768 w 97"/>
                <a:gd name="T65" fmla="*/ 2147483646 h 75"/>
                <a:gd name="T66" fmla="*/ 2075178042 w 97"/>
                <a:gd name="T67" fmla="*/ 2147483646 h 75"/>
                <a:gd name="T68" fmla="*/ 2147483646 w 97"/>
                <a:gd name="T69" fmla="*/ 2147483646 h 75"/>
                <a:gd name="T70" fmla="*/ 2147483646 w 97"/>
                <a:gd name="T71" fmla="*/ 2147483646 h 75"/>
                <a:gd name="T72" fmla="*/ 2147483646 w 97"/>
                <a:gd name="T73" fmla="*/ 1469476978 h 75"/>
                <a:gd name="T74" fmla="*/ 2147483646 w 97"/>
                <a:gd name="T75" fmla="*/ 1469476978 h 75"/>
                <a:gd name="T76" fmla="*/ 2001063671 w 97"/>
                <a:gd name="T77" fmla="*/ 1996985784 h 75"/>
                <a:gd name="T78" fmla="*/ 1964003442 w 97"/>
                <a:gd name="T79" fmla="*/ 1959308776 h 75"/>
                <a:gd name="T80" fmla="*/ 1964003442 w 97"/>
                <a:gd name="T81" fmla="*/ 2147483646 h 75"/>
                <a:gd name="T82" fmla="*/ 2075178042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1205725644 h 75"/>
                <a:gd name="T92" fmla="*/ 2147483646 w 97"/>
                <a:gd name="T93" fmla="*/ 904297302 h 75"/>
                <a:gd name="T94" fmla="*/ 2147483646 w 97"/>
                <a:gd name="T95" fmla="*/ 1243408791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p:spPr>
          <p:txBody>
            <a:bodyPr/>
            <a:lstStyle/>
            <a:p>
              <a:endParaRPr lang="zh-CN" altLang="en-US"/>
            </a:p>
          </p:txBody>
        </p:sp>
      </p:grpSp>
      <p:grpSp>
        <p:nvGrpSpPr>
          <p:cNvPr id="130" name="组合 24"/>
          <p:cNvGrpSpPr/>
          <p:nvPr/>
        </p:nvGrpSpPr>
        <p:grpSpPr bwMode="auto">
          <a:xfrm>
            <a:off x="1057275" y="3113958"/>
            <a:ext cx="857250" cy="857250"/>
            <a:chOff x="1057276" y="3429000"/>
            <a:chExt cx="857250" cy="857250"/>
          </a:xfrm>
        </p:grpSpPr>
        <p:sp>
          <p:nvSpPr>
            <p:cNvPr id="1049435" name="椭圆 25"/>
            <p:cNvSpPr/>
            <p:nvPr/>
          </p:nvSpPr>
          <p:spPr>
            <a:xfrm>
              <a:off x="1057276" y="3429000"/>
              <a:ext cx="857250" cy="8572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dirty="0"/>
            </a:p>
          </p:txBody>
        </p:sp>
        <p:sp>
          <p:nvSpPr>
            <p:cNvPr id="1049436" name="Freeform 13"/>
            <p:cNvSpPr>
              <a:spLocks noEditPoints="1"/>
            </p:cNvSpPr>
            <p:nvPr/>
          </p:nvSpPr>
          <p:spPr bwMode="auto">
            <a:xfrm>
              <a:off x="1213110" y="3529551"/>
              <a:ext cx="566299" cy="580818"/>
            </a:xfrm>
            <a:custGeom>
              <a:avLst/>
              <a:gdLst>
                <a:gd name="T0" fmla="*/ 173989469 w 96"/>
                <a:gd name="T1" fmla="*/ 1445638401 h 99"/>
                <a:gd name="T2" fmla="*/ 2147483646 w 96"/>
                <a:gd name="T3" fmla="*/ 1445638401 h 99"/>
                <a:gd name="T4" fmla="*/ 2147483646 w 96"/>
                <a:gd name="T5" fmla="*/ 1411217601 h 99"/>
                <a:gd name="T6" fmla="*/ 2147483646 w 96"/>
                <a:gd name="T7" fmla="*/ 1617736535 h 99"/>
                <a:gd name="T8" fmla="*/ 2147483646 w 96"/>
                <a:gd name="T9" fmla="*/ 2065195202 h 99"/>
                <a:gd name="T10" fmla="*/ 2147483646 w 96"/>
                <a:gd name="T11" fmla="*/ 2147483646 h 99"/>
                <a:gd name="T12" fmla="*/ 2147483646 w 96"/>
                <a:gd name="T13" fmla="*/ 2147483646 h 99"/>
                <a:gd name="T14" fmla="*/ 2147483646 w 96"/>
                <a:gd name="T15" fmla="*/ 2147483646 h 99"/>
                <a:gd name="T16" fmla="*/ 2147483646 w 96"/>
                <a:gd name="T17" fmla="*/ 2147483646 h 99"/>
                <a:gd name="T18" fmla="*/ 2147483646 w 96"/>
                <a:gd name="T19" fmla="*/ 2147483646 h 99"/>
                <a:gd name="T20" fmla="*/ 2147483646 w 96"/>
                <a:gd name="T21" fmla="*/ 2147483646 h 99"/>
                <a:gd name="T22" fmla="*/ 2147483646 w 96"/>
                <a:gd name="T23" fmla="*/ 2147483646 h 99"/>
                <a:gd name="T24" fmla="*/ 591558295 w 96"/>
                <a:gd name="T25" fmla="*/ 2147483646 h 99"/>
                <a:gd name="T26" fmla="*/ 417568826 w 96"/>
                <a:gd name="T27" fmla="*/ 2147483646 h 99"/>
                <a:gd name="T28" fmla="*/ 0 w 96"/>
                <a:gd name="T29" fmla="*/ 2147483646 h 99"/>
                <a:gd name="T30" fmla="*/ 591558295 w 96"/>
                <a:gd name="T31" fmla="*/ 2147483646 h 99"/>
                <a:gd name="T32" fmla="*/ 730749870 w 96"/>
                <a:gd name="T33" fmla="*/ 2147483646 h 99"/>
                <a:gd name="T34" fmla="*/ 173989469 w 96"/>
                <a:gd name="T35" fmla="*/ 1445638401 h 99"/>
                <a:gd name="T36" fmla="*/ 1948664354 w 96"/>
                <a:gd name="T37" fmla="*/ 1239119468 h 99"/>
                <a:gd name="T38" fmla="*/ 1913866460 w 96"/>
                <a:gd name="T39" fmla="*/ 206518934 h 99"/>
                <a:gd name="T40" fmla="*/ 1948664354 w 96"/>
                <a:gd name="T41" fmla="*/ 1239119468 h 99"/>
                <a:gd name="T42" fmla="*/ 1496297634 w 96"/>
                <a:gd name="T43" fmla="*/ 1032594668 h 99"/>
                <a:gd name="T44" fmla="*/ 1461499740 w 96"/>
                <a:gd name="T45" fmla="*/ 0 h 99"/>
                <a:gd name="T46" fmla="*/ 1496297634 w 96"/>
                <a:gd name="T47" fmla="*/ 1032594668 h 99"/>
                <a:gd name="T48" fmla="*/ 1043925015 w 96"/>
                <a:gd name="T49" fmla="*/ 1170277868 h 99"/>
                <a:gd name="T50" fmla="*/ 1009127121 w 96"/>
                <a:gd name="T51" fmla="*/ 137677333 h 99"/>
                <a:gd name="T52" fmla="*/ 1043925015 w 96"/>
                <a:gd name="T53" fmla="*/ 1170277868 h 99"/>
                <a:gd name="T54" fmla="*/ 521962507 w 96"/>
                <a:gd name="T55" fmla="*/ 1824255468 h 99"/>
                <a:gd name="T56" fmla="*/ 904739339 w 96"/>
                <a:gd name="T57" fmla="*/ 2147483646 h 99"/>
                <a:gd name="T58" fmla="*/ 1148318696 w 96"/>
                <a:gd name="T59" fmla="*/ 2147483646 h 99"/>
                <a:gd name="T60" fmla="*/ 835143551 w 96"/>
                <a:gd name="T61" fmla="*/ 1789834668 h 99"/>
                <a:gd name="T62" fmla="*/ 521962507 w 96"/>
                <a:gd name="T63" fmla="*/ 1824255468 h 99"/>
                <a:gd name="T64" fmla="*/ 2147483646 w 96"/>
                <a:gd name="T65" fmla="*/ 1720993068 h 99"/>
                <a:gd name="T66" fmla="*/ 2147483646 w 96"/>
                <a:gd name="T67" fmla="*/ 2147483646 h 99"/>
                <a:gd name="T68" fmla="*/ 2147483646 w 96"/>
                <a:gd name="T69" fmla="*/ 2147483646 h 99"/>
                <a:gd name="T70" fmla="*/ 2147483646 w 96"/>
                <a:gd name="T71" fmla="*/ 2147483646 h 99"/>
                <a:gd name="T72" fmla="*/ 2147483646 w 96"/>
                <a:gd name="T73" fmla="*/ 2065195202 h 99"/>
                <a:gd name="T74" fmla="*/ 2147483646 w 96"/>
                <a:gd name="T75" fmla="*/ 1824255468 h 99"/>
                <a:gd name="T76" fmla="*/ 2147483646 w 96"/>
                <a:gd name="T77" fmla="*/ 1720993068 h 99"/>
                <a:gd name="T78" fmla="*/ 2147483646 w 96"/>
                <a:gd name="T79" fmla="*/ 1720993068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p:spPr>
          <p:txBody>
            <a:bodyPr/>
            <a:lstStyle/>
            <a:p>
              <a:endParaRPr lang="zh-CN" altLang="en-US"/>
            </a:p>
          </p:txBody>
        </p:sp>
      </p:grpSp>
      <p:sp>
        <p:nvSpPr>
          <p:cNvPr id="1049437" name="TextBox 55"/>
          <p:cNvSpPr txBox="1">
            <a:spLocks noChangeArrowheads="1"/>
          </p:cNvSpPr>
          <p:nvPr/>
        </p:nvSpPr>
        <p:spPr bwMode="auto">
          <a:xfrm>
            <a:off x="7526269" y="1948908"/>
            <a:ext cx="3930650" cy="362792"/>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600" b="1"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 将以优惠的费率为客户提供高额的保障。</a:t>
            </a:r>
          </a:p>
        </p:txBody>
      </p:sp>
      <p:sp>
        <p:nvSpPr>
          <p:cNvPr id="1049438" name="TextBox 55"/>
          <p:cNvSpPr txBox="1">
            <a:spLocks noChangeArrowheads="1"/>
          </p:cNvSpPr>
          <p:nvPr/>
        </p:nvSpPr>
        <p:spPr bwMode="auto">
          <a:xfrm>
            <a:off x="7539916" y="3263562"/>
            <a:ext cx="3930650" cy="683264"/>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600" b="1"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多种可选的交费方式，完善的后台处理体现，让客户更轻松的购买保险。</a:t>
            </a:r>
          </a:p>
        </p:txBody>
      </p:sp>
      <p:sp>
        <p:nvSpPr>
          <p:cNvPr id="1049439" name="TextBox 55"/>
          <p:cNvSpPr txBox="1">
            <a:spLocks noChangeArrowheads="1"/>
          </p:cNvSpPr>
          <p:nvPr/>
        </p:nvSpPr>
        <p:spPr bwMode="auto">
          <a:xfrm>
            <a:off x="7526269" y="4929237"/>
            <a:ext cx="3930650" cy="658257"/>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defRPr/>
            </a:pPr>
            <a:r>
              <a:rPr lang="zh-CN" altLang="en-US" sz="1600" b="1"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选择计划生育家庭意外伤害保险，让您全家更轻松享有全面的意外保障。</a:t>
            </a:r>
          </a:p>
        </p:txBody>
      </p:sp>
      <p:sp>
        <p:nvSpPr>
          <p:cNvPr id="1049440" name="TextBox 55"/>
          <p:cNvSpPr txBox="1">
            <a:spLocks noChangeArrowheads="1"/>
          </p:cNvSpPr>
          <p:nvPr/>
        </p:nvSpPr>
        <p:spPr bwMode="auto">
          <a:xfrm>
            <a:off x="2037910" y="1907965"/>
            <a:ext cx="3930650" cy="658257"/>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600" b="1"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为计划生育家庭量身定制的专属产品，针对性强，能切实满足计划生育群众需求。</a:t>
            </a:r>
          </a:p>
        </p:txBody>
      </p:sp>
      <p:sp>
        <p:nvSpPr>
          <p:cNvPr id="1049441" name="TextBox 55"/>
          <p:cNvSpPr txBox="1">
            <a:spLocks noChangeArrowheads="1"/>
          </p:cNvSpPr>
          <p:nvPr/>
        </p:nvSpPr>
        <p:spPr bwMode="auto">
          <a:xfrm>
            <a:off x="2065206" y="3249914"/>
            <a:ext cx="3930650" cy="658257"/>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600" b="1"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计划生育家庭意外伤害保险具备连续交费等功能，在投保范围等方面有灵活设计。</a:t>
            </a:r>
          </a:p>
        </p:txBody>
      </p:sp>
      <p:sp>
        <p:nvSpPr>
          <p:cNvPr id="1049442" name="TextBox 55"/>
          <p:cNvSpPr txBox="1">
            <a:spLocks noChangeArrowheads="1"/>
          </p:cNvSpPr>
          <p:nvPr/>
        </p:nvSpPr>
        <p:spPr bwMode="auto">
          <a:xfrm>
            <a:off x="2037910" y="4970180"/>
            <a:ext cx="3930650" cy="362792"/>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600" b="1" kern="0" dirty="0">
                <a:solidFill>
                  <a:srgbClr val="7F7F7F">
                    <a:lumMod val="75000"/>
                  </a:srgbClr>
                </a:solidFill>
                <a:latin typeface="微软雅黑" panose="020B0503020204020204" pitchFamily="34" charset="-122"/>
                <a:ea typeface="微软雅黑" panose="020B0503020204020204" pitchFamily="34" charset="-122"/>
                <a:sym typeface="方正兰亭黑_GBK" pitchFamily="2" charset="-122"/>
              </a:rPr>
              <a:t> 只需投保一次，全家均可受益。</a:t>
            </a:r>
          </a:p>
        </p:txBody>
      </p:sp>
      <p:sp>
        <p:nvSpPr>
          <p:cNvPr id="34" name="Content Placeholder 2"/>
          <p:cNvSpPr txBox="1"/>
          <p:nvPr/>
        </p:nvSpPr>
        <p:spPr>
          <a:xfrm>
            <a:off x="2352214" y="1433015"/>
            <a:ext cx="2424501" cy="287495"/>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2000" b="1" i="0" u="none" strike="noStrike" kern="1200" cap="none" spc="0" normalizeH="0" baseline="0" noProof="0" dirty="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rPr>
              <a:t>计生家庭 量身定制</a:t>
            </a:r>
            <a:endParaRPr kumimoji="0" lang="en-US" sz="2000" b="1" i="0" u="none" strike="noStrike" kern="1200" cap="none" spc="0" normalizeH="0" baseline="0" noProof="0" dirty="0">
              <a:ln>
                <a:noFill/>
              </a:ln>
              <a:solidFill>
                <a:srgbClr val="7F7F7F">
                  <a:lumMod val="75000"/>
                </a:srgbClr>
              </a:solidFill>
              <a:effectLst/>
              <a:uLnTx/>
              <a:uFillTx/>
              <a:latin typeface="微软雅黑" pitchFamily="34" charset="-122"/>
              <a:ea typeface="微软雅黑" pitchFamily="34" charset="-122"/>
              <a:cs typeface="Arial" panose="020B0604020202020204" pitchFamily="34" charset="0"/>
            </a:endParaRPr>
          </a:p>
        </p:txBody>
      </p:sp>
      <p:sp>
        <p:nvSpPr>
          <p:cNvPr id="36" name="Content Placeholder 2"/>
          <p:cNvSpPr txBox="1"/>
          <p:nvPr/>
        </p:nvSpPr>
        <p:spPr>
          <a:xfrm>
            <a:off x="2393159" y="2866029"/>
            <a:ext cx="2383558" cy="244910"/>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2000" b="1"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投保便利 处处省心 </a:t>
            </a:r>
            <a:endParaRPr kumimoji="0" lang="en-US" sz="2000" b="1"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Content Placeholder 2"/>
          <p:cNvSpPr txBox="1"/>
          <p:nvPr/>
        </p:nvSpPr>
        <p:spPr>
          <a:xfrm>
            <a:off x="2379511" y="4585649"/>
            <a:ext cx="2465443" cy="257974"/>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6565" rtl="0" eaLnBrk="1" fontAlgn="auto" latinLnBrk="0" hangingPunct="1">
              <a:lnSpc>
                <a:spcPct val="80000"/>
              </a:lnSpc>
              <a:spcBef>
                <a:spcPct val="20000"/>
              </a:spcBef>
              <a:spcAft>
                <a:spcPts val="600"/>
              </a:spcAft>
              <a:buClr>
                <a:srgbClr val="202F3D">
                  <a:lumMod val="75000"/>
                </a:srgbClr>
              </a:buClr>
              <a:buSzPct val="145000"/>
              <a:buFont typeface="Arial" panose="020B0604020202020204"/>
              <a:buNone/>
              <a:defRPr/>
            </a:pPr>
            <a:r>
              <a:rPr kumimoji="0" lang="zh-CN" altLang="en-US" sz="2000" b="1"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一人投保 全家保障</a:t>
            </a:r>
            <a:endParaRPr kumimoji="0" lang="en-US" sz="2000" b="1" i="0" u="none" strike="noStrike" kern="1200" cap="none" spc="0" normalizeH="0" baseline="0" noProof="0" dirty="0">
              <a:ln>
                <a:noFill/>
              </a:ln>
              <a:solidFill>
                <a:srgbClr val="7F7F7F">
                  <a:lumMod val="75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Content Placeholder 2"/>
          <p:cNvSpPr txBox="1"/>
          <p:nvPr/>
        </p:nvSpPr>
        <p:spPr>
          <a:xfrm>
            <a:off x="7886032" y="1473959"/>
            <a:ext cx="2404379" cy="315558"/>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ctr" defTabSz="456565">
              <a:lnSpc>
                <a:spcPct val="80000"/>
              </a:lnSpc>
              <a:buClr>
                <a:srgbClr val="202F3D">
                  <a:lumMod val="75000"/>
                </a:srgbClr>
              </a:buClr>
              <a:defRPr/>
            </a:pPr>
            <a:r>
              <a:rPr lang="zh-CN" altLang="en-US" sz="2000"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rPr>
              <a:t>低廉保费 高额保障</a:t>
            </a:r>
          </a:p>
        </p:txBody>
      </p:sp>
      <p:sp>
        <p:nvSpPr>
          <p:cNvPr id="43" name="Content Placeholder 2"/>
          <p:cNvSpPr txBox="1"/>
          <p:nvPr/>
        </p:nvSpPr>
        <p:spPr>
          <a:xfrm>
            <a:off x="7967919" y="2879678"/>
            <a:ext cx="2363435" cy="369094"/>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ctr" defTabSz="456565">
              <a:lnSpc>
                <a:spcPct val="80000"/>
              </a:lnSpc>
              <a:buClr>
                <a:srgbClr val="202F3D">
                  <a:lumMod val="75000"/>
                </a:srgbClr>
              </a:buClr>
              <a:defRPr/>
            </a:pPr>
            <a:r>
              <a:rPr lang="zh-CN" altLang="en-US" sz="2000"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rPr>
              <a:t>缴费灵活 处理便捷</a:t>
            </a:r>
          </a:p>
        </p:txBody>
      </p:sp>
      <p:sp>
        <p:nvSpPr>
          <p:cNvPr id="44" name="Content Placeholder 2"/>
          <p:cNvSpPr txBox="1"/>
          <p:nvPr/>
        </p:nvSpPr>
        <p:spPr>
          <a:xfrm>
            <a:off x="7776852" y="4517410"/>
            <a:ext cx="2745572" cy="364742"/>
          </a:xfrm>
          <a:prstGeom prst="rect">
            <a:avLst/>
          </a:prstGeom>
        </p:spPr>
        <p:txBody>
          <a:bodyPr lIns="68570" tIns="34287" rIns="68570" bIns="34287"/>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ctr" defTabSz="456565">
              <a:lnSpc>
                <a:spcPct val="80000"/>
              </a:lnSpc>
              <a:buClr>
                <a:srgbClr val="202F3D">
                  <a:lumMod val="75000"/>
                </a:srgbClr>
              </a:buClr>
              <a:defRPr/>
            </a:pPr>
            <a:r>
              <a:rPr lang="zh-CN" altLang="en-US" sz="2000" b="1" dirty="0">
                <a:solidFill>
                  <a:srgbClr val="7F7F7F">
                    <a:lumMod val="75000"/>
                  </a:srgbClr>
                </a:solidFill>
                <a:latin typeface="微软雅黑" panose="020B0503020204020204" pitchFamily="34" charset="-122"/>
                <a:ea typeface="微软雅黑" panose="020B0503020204020204" pitchFamily="34" charset="-122"/>
                <a:cs typeface="Arial" panose="020B0604020202020204" pitchFamily="34" charset="0"/>
              </a:rPr>
              <a:t>尊享生命 安心无忧</a:t>
            </a:r>
          </a:p>
        </p:txBody>
      </p:sp>
      <p:sp>
        <p:nvSpPr>
          <p:cNvPr id="39" name="Freeform 6"/>
          <p:cNvSpPr/>
          <p:nvPr/>
        </p:nvSpPr>
        <p:spPr bwMode="auto">
          <a:xfrm>
            <a:off x="9309286" y="547270"/>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7"/>
          <p:cNvSpPr/>
          <p:nvPr/>
        </p:nvSpPr>
        <p:spPr bwMode="auto">
          <a:xfrm>
            <a:off x="465996" y="5939496"/>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9"/>
          <p:cNvSpPr/>
          <p:nvPr/>
        </p:nvSpPr>
        <p:spPr bwMode="auto">
          <a:xfrm>
            <a:off x="10055203" y="5975077"/>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4"/>
          <p:cNvSpPr/>
          <p:nvPr/>
        </p:nvSpPr>
        <p:spPr bwMode="auto">
          <a:xfrm>
            <a:off x="723482" y="790103"/>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30"/>
          <p:cNvGrpSpPr/>
          <p:nvPr/>
        </p:nvGrpSpPr>
        <p:grpSpPr>
          <a:xfrm>
            <a:off x="4664646" y="5408485"/>
            <a:ext cx="1038224" cy="595312"/>
            <a:chOff x="1495426" y="311151"/>
            <a:chExt cx="1038224" cy="595312"/>
          </a:xfrm>
        </p:grpSpPr>
        <p:sp>
          <p:nvSpPr>
            <p:cNvPr id="50"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33"/>
          <p:cNvGrpSpPr/>
          <p:nvPr/>
        </p:nvGrpSpPr>
        <p:grpSpPr>
          <a:xfrm>
            <a:off x="5901919" y="1050659"/>
            <a:ext cx="984250" cy="541337"/>
            <a:chOff x="6365875" y="852488"/>
            <a:chExt cx="984250" cy="541337"/>
          </a:xfrm>
        </p:grpSpPr>
        <p:sp>
          <p:nvSpPr>
            <p:cNvPr id="53"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422"/>
                                        </p:tgtEl>
                                        <p:attrNameLst>
                                          <p:attrName>style.visibility</p:attrName>
                                        </p:attrNameLst>
                                      </p:cBhvr>
                                      <p:to>
                                        <p:strVal val="visible"/>
                                      </p:to>
                                    </p:set>
                                    <p:animEffect transition="in" filter="fade">
                                      <p:cBhvr>
                                        <p:cTn id="7" dur="500"/>
                                        <p:tgtEl>
                                          <p:spTgt spid="1049422"/>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421"/>
                                        </p:tgtEl>
                                        <p:attrNameLst>
                                          <p:attrName>style.visibility</p:attrName>
                                        </p:attrNameLst>
                                      </p:cBhvr>
                                      <p:to>
                                        <p:strVal val="visible"/>
                                      </p:to>
                                    </p:set>
                                    <p:animEffect transition="in" filter="wipe(left)">
                                      <p:cBhvr>
                                        <p:cTn id="10" dur="500"/>
                                        <p:tgtEl>
                                          <p:spTgt spid="1049421"/>
                                        </p:tgtEl>
                                      </p:cBhvr>
                                    </p:animEffect>
                                  </p:childTnLst>
                                </p:cTn>
                              </p:par>
                              <p:par>
                                <p:cTn id="11" presetID="22" presetClass="entr" presetSubtype="8" fill="hold" nodeType="withEffect">
                                  <p:stCondLst>
                                    <p:cond delay="600"/>
                                  </p:stCondLst>
                                  <p:childTnLst>
                                    <p:set>
                                      <p:cBhvr>
                                        <p:cTn id="12" dur="1" fill="hold">
                                          <p:stCondLst>
                                            <p:cond delay="0"/>
                                          </p:stCondLst>
                                        </p:cTn>
                                        <p:tgtEl>
                                          <p:spTgt spid="3145751"/>
                                        </p:tgtEl>
                                        <p:attrNameLst>
                                          <p:attrName>style.visibility</p:attrName>
                                        </p:attrNameLst>
                                      </p:cBhvr>
                                      <p:to>
                                        <p:strVal val="visible"/>
                                      </p:to>
                                    </p:set>
                                    <p:animEffect transition="in" filter="wipe(left)">
                                      <p:cBhvr>
                                        <p:cTn id="13" dur="500"/>
                                        <p:tgtEl>
                                          <p:spTgt spid="3145751"/>
                                        </p:tgtEl>
                                      </p:cBhvr>
                                    </p:animEffect>
                                  </p:childTnLst>
                                </p:cTn>
                              </p:par>
                            </p:childTnLst>
                          </p:cTn>
                        </p:par>
                        <p:par>
                          <p:cTn id="14" fill="hold">
                            <p:stCondLst>
                              <p:cond delay="1400"/>
                            </p:stCondLst>
                            <p:childTnLst>
                              <p:par>
                                <p:cTn id="15" presetID="49" presetClass="entr" presetSubtype="0" decel="100000" fill="hold" nodeType="afterEffect">
                                  <p:stCondLst>
                                    <p:cond delay="0"/>
                                  </p:stCondLst>
                                  <p:childTnLst>
                                    <p:set>
                                      <p:cBhvr>
                                        <p:cTn id="16" dur="1" fill="hold">
                                          <p:stCondLst>
                                            <p:cond delay="0"/>
                                          </p:stCondLst>
                                        </p:cTn>
                                        <p:tgtEl>
                                          <p:spTgt spid="128"/>
                                        </p:tgtEl>
                                        <p:attrNameLst>
                                          <p:attrName>style.visibility</p:attrName>
                                        </p:attrNameLst>
                                      </p:cBhvr>
                                      <p:to>
                                        <p:strVal val="visible"/>
                                      </p:to>
                                    </p:set>
                                    <p:anim calcmode="lin" valueType="num">
                                      <p:cBhvr>
                                        <p:cTn id="17" dur="350" fill="hold"/>
                                        <p:tgtEl>
                                          <p:spTgt spid="128"/>
                                        </p:tgtEl>
                                        <p:attrNameLst>
                                          <p:attrName>ppt_w</p:attrName>
                                        </p:attrNameLst>
                                      </p:cBhvr>
                                      <p:tavLst>
                                        <p:tav tm="0">
                                          <p:val>
                                            <p:fltVal val="0"/>
                                          </p:val>
                                        </p:tav>
                                        <p:tav tm="100000">
                                          <p:val>
                                            <p:strVal val="#ppt_w"/>
                                          </p:val>
                                        </p:tav>
                                      </p:tavLst>
                                    </p:anim>
                                    <p:anim calcmode="lin" valueType="num">
                                      <p:cBhvr>
                                        <p:cTn id="18" dur="350" fill="hold"/>
                                        <p:tgtEl>
                                          <p:spTgt spid="128"/>
                                        </p:tgtEl>
                                        <p:attrNameLst>
                                          <p:attrName>ppt_h</p:attrName>
                                        </p:attrNameLst>
                                      </p:cBhvr>
                                      <p:tavLst>
                                        <p:tav tm="0">
                                          <p:val>
                                            <p:fltVal val="0"/>
                                          </p:val>
                                        </p:tav>
                                        <p:tav tm="100000">
                                          <p:val>
                                            <p:strVal val="#ppt_h"/>
                                          </p:val>
                                        </p:tav>
                                      </p:tavLst>
                                    </p:anim>
                                    <p:anim calcmode="lin" valueType="num">
                                      <p:cBhvr>
                                        <p:cTn id="19" dur="350" fill="hold"/>
                                        <p:tgtEl>
                                          <p:spTgt spid="128"/>
                                        </p:tgtEl>
                                        <p:attrNameLst>
                                          <p:attrName>style.rotation</p:attrName>
                                        </p:attrNameLst>
                                      </p:cBhvr>
                                      <p:tavLst>
                                        <p:tav tm="0">
                                          <p:val>
                                            <p:fltVal val="360"/>
                                          </p:val>
                                        </p:tav>
                                        <p:tav tm="100000">
                                          <p:val>
                                            <p:fltVal val="0"/>
                                          </p:val>
                                        </p:tav>
                                      </p:tavLst>
                                    </p:anim>
                                    <p:animEffect transition="in" filter="fade">
                                      <p:cBhvr>
                                        <p:cTn id="20" dur="350"/>
                                        <p:tgtEl>
                                          <p:spTgt spid="12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049440"/>
                                        </p:tgtEl>
                                        <p:attrNameLst>
                                          <p:attrName>style.visibility</p:attrName>
                                        </p:attrNameLst>
                                      </p:cBhvr>
                                      <p:to>
                                        <p:strVal val="visible"/>
                                      </p:to>
                                    </p:set>
                                    <p:animEffect transition="in" filter="wipe(left)">
                                      <p:cBhvr>
                                        <p:cTn id="23" dur="500"/>
                                        <p:tgtEl>
                                          <p:spTgt spid="1049440"/>
                                        </p:tgtEl>
                                      </p:cBhvr>
                                    </p:animEffect>
                                  </p:childTnLst>
                                </p:cTn>
                              </p:par>
                            </p:childTnLst>
                          </p:cTn>
                        </p:par>
                        <p:par>
                          <p:cTn id="24" fill="hold">
                            <p:stCondLst>
                              <p:cond delay="1900"/>
                            </p:stCondLst>
                            <p:childTnLst>
                              <p:par>
                                <p:cTn id="25" presetID="49" presetClass="entr" presetSubtype="0" decel="100000"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 calcmode="lin" valueType="num">
                                      <p:cBhvr>
                                        <p:cTn id="27" dur="350" fill="hold"/>
                                        <p:tgtEl>
                                          <p:spTgt spid="129"/>
                                        </p:tgtEl>
                                        <p:attrNameLst>
                                          <p:attrName>ppt_w</p:attrName>
                                        </p:attrNameLst>
                                      </p:cBhvr>
                                      <p:tavLst>
                                        <p:tav tm="0">
                                          <p:val>
                                            <p:fltVal val="0"/>
                                          </p:val>
                                        </p:tav>
                                        <p:tav tm="100000">
                                          <p:val>
                                            <p:strVal val="#ppt_w"/>
                                          </p:val>
                                        </p:tav>
                                      </p:tavLst>
                                    </p:anim>
                                    <p:anim calcmode="lin" valueType="num">
                                      <p:cBhvr>
                                        <p:cTn id="28" dur="350" fill="hold"/>
                                        <p:tgtEl>
                                          <p:spTgt spid="129"/>
                                        </p:tgtEl>
                                        <p:attrNameLst>
                                          <p:attrName>ppt_h</p:attrName>
                                        </p:attrNameLst>
                                      </p:cBhvr>
                                      <p:tavLst>
                                        <p:tav tm="0">
                                          <p:val>
                                            <p:fltVal val="0"/>
                                          </p:val>
                                        </p:tav>
                                        <p:tav tm="100000">
                                          <p:val>
                                            <p:strVal val="#ppt_h"/>
                                          </p:val>
                                        </p:tav>
                                      </p:tavLst>
                                    </p:anim>
                                    <p:anim calcmode="lin" valueType="num">
                                      <p:cBhvr>
                                        <p:cTn id="29" dur="350" fill="hold"/>
                                        <p:tgtEl>
                                          <p:spTgt spid="129"/>
                                        </p:tgtEl>
                                        <p:attrNameLst>
                                          <p:attrName>style.rotation</p:attrName>
                                        </p:attrNameLst>
                                      </p:cBhvr>
                                      <p:tavLst>
                                        <p:tav tm="0">
                                          <p:val>
                                            <p:fltVal val="360"/>
                                          </p:val>
                                        </p:tav>
                                        <p:tav tm="100000">
                                          <p:val>
                                            <p:fltVal val="0"/>
                                          </p:val>
                                        </p:tav>
                                      </p:tavLst>
                                    </p:anim>
                                    <p:animEffect transition="in" filter="fade">
                                      <p:cBhvr>
                                        <p:cTn id="30" dur="350"/>
                                        <p:tgtEl>
                                          <p:spTgt spid="12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049437"/>
                                        </p:tgtEl>
                                        <p:attrNameLst>
                                          <p:attrName>style.visibility</p:attrName>
                                        </p:attrNameLst>
                                      </p:cBhvr>
                                      <p:to>
                                        <p:strVal val="visible"/>
                                      </p:to>
                                    </p:set>
                                    <p:animEffect transition="in" filter="wipe(left)">
                                      <p:cBhvr>
                                        <p:cTn id="33" dur="500"/>
                                        <p:tgtEl>
                                          <p:spTgt spid="1049437"/>
                                        </p:tgtEl>
                                      </p:cBhvr>
                                    </p:animEffect>
                                  </p:childTnLst>
                                </p:cTn>
                              </p:par>
                            </p:childTnLst>
                          </p:cTn>
                        </p:par>
                        <p:par>
                          <p:cTn id="34" fill="hold">
                            <p:stCondLst>
                              <p:cond delay="2400"/>
                            </p:stCondLst>
                            <p:childTnLst>
                              <p:par>
                                <p:cTn id="35" presetID="49" presetClass="entr" presetSubtype="0" decel="100000"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 calcmode="lin" valueType="num">
                                      <p:cBhvr>
                                        <p:cTn id="37" dur="350" fill="hold"/>
                                        <p:tgtEl>
                                          <p:spTgt spid="130"/>
                                        </p:tgtEl>
                                        <p:attrNameLst>
                                          <p:attrName>ppt_w</p:attrName>
                                        </p:attrNameLst>
                                      </p:cBhvr>
                                      <p:tavLst>
                                        <p:tav tm="0">
                                          <p:val>
                                            <p:fltVal val="0"/>
                                          </p:val>
                                        </p:tav>
                                        <p:tav tm="100000">
                                          <p:val>
                                            <p:strVal val="#ppt_w"/>
                                          </p:val>
                                        </p:tav>
                                      </p:tavLst>
                                    </p:anim>
                                    <p:anim calcmode="lin" valueType="num">
                                      <p:cBhvr>
                                        <p:cTn id="38" dur="350" fill="hold"/>
                                        <p:tgtEl>
                                          <p:spTgt spid="130"/>
                                        </p:tgtEl>
                                        <p:attrNameLst>
                                          <p:attrName>ppt_h</p:attrName>
                                        </p:attrNameLst>
                                      </p:cBhvr>
                                      <p:tavLst>
                                        <p:tav tm="0">
                                          <p:val>
                                            <p:fltVal val="0"/>
                                          </p:val>
                                        </p:tav>
                                        <p:tav tm="100000">
                                          <p:val>
                                            <p:strVal val="#ppt_h"/>
                                          </p:val>
                                        </p:tav>
                                      </p:tavLst>
                                    </p:anim>
                                    <p:anim calcmode="lin" valueType="num">
                                      <p:cBhvr>
                                        <p:cTn id="39" dur="350" fill="hold"/>
                                        <p:tgtEl>
                                          <p:spTgt spid="130"/>
                                        </p:tgtEl>
                                        <p:attrNameLst>
                                          <p:attrName>style.rotation</p:attrName>
                                        </p:attrNameLst>
                                      </p:cBhvr>
                                      <p:tavLst>
                                        <p:tav tm="0">
                                          <p:val>
                                            <p:fltVal val="360"/>
                                          </p:val>
                                        </p:tav>
                                        <p:tav tm="100000">
                                          <p:val>
                                            <p:fltVal val="0"/>
                                          </p:val>
                                        </p:tav>
                                      </p:tavLst>
                                    </p:anim>
                                    <p:animEffect transition="in" filter="fade">
                                      <p:cBhvr>
                                        <p:cTn id="40" dur="350"/>
                                        <p:tgtEl>
                                          <p:spTgt spid="13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049441"/>
                                        </p:tgtEl>
                                        <p:attrNameLst>
                                          <p:attrName>style.visibility</p:attrName>
                                        </p:attrNameLst>
                                      </p:cBhvr>
                                      <p:to>
                                        <p:strVal val="visible"/>
                                      </p:to>
                                    </p:set>
                                    <p:animEffect transition="in" filter="wipe(left)">
                                      <p:cBhvr>
                                        <p:cTn id="43" dur="500"/>
                                        <p:tgtEl>
                                          <p:spTgt spid="1049441"/>
                                        </p:tgtEl>
                                      </p:cBhvr>
                                    </p:animEffect>
                                  </p:childTnLst>
                                </p:cTn>
                              </p:par>
                            </p:childTnLst>
                          </p:cTn>
                        </p:par>
                        <p:par>
                          <p:cTn id="44" fill="hold">
                            <p:stCondLst>
                              <p:cond delay="2900"/>
                            </p:stCondLst>
                            <p:childTnLst>
                              <p:par>
                                <p:cTn id="45" presetID="49" presetClass="entr" presetSubtype="0" decel="100000" fill="hold" nodeType="afterEffect">
                                  <p:stCondLst>
                                    <p:cond delay="0"/>
                                  </p:stCondLst>
                                  <p:childTnLst>
                                    <p:set>
                                      <p:cBhvr>
                                        <p:cTn id="46" dur="1" fill="hold">
                                          <p:stCondLst>
                                            <p:cond delay="0"/>
                                          </p:stCondLst>
                                        </p:cTn>
                                        <p:tgtEl>
                                          <p:spTgt spid="127"/>
                                        </p:tgtEl>
                                        <p:attrNameLst>
                                          <p:attrName>style.visibility</p:attrName>
                                        </p:attrNameLst>
                                      </p:cBhvr>
                                      <p:to>
                                        <p:strVal val="visible"/>
                                      </p:to>
                                    </p:set>
                                    <p:anim calcmode="lin" valueType="num">
                                      <p:cBhvr>
                                        <p:cTn id="47" dur="350" fill="hold"/>
                                        <p:tgtEl>
                                          <p:spTgt spid="127"/>
                                        </p:tgtEl>
                                        <p:attrNameLst>
                                          <p:attrName>ppt_w</p:attrName>
                                        </p:attrNameLst>
                                      </p:cBhvr>
                                      <p:tavLst>
                                        <p:tav tm="0">
                                          <p:val>
                                            <p:fltVal val="0"/>
                                          </p:val>
                                        </p:tav>
                                        <p:tav tm="100000">
                                          <p:val>
                                            <p:strVal val="#ppt_w"/>
                                          </p:val>
                                        </p:tav>
                                      </p:tavLst>
                                    </p:anim>
                                    <p:anim calcmode="lin" valueType="num">
                                      <p:cBhvr>
                                        <p:cTn id="48" dur="350" fill="hold"/>
                                        <p:tgtEl>
                                          <p:spTgt spid="127"/>
                                        </p:tgtEl>
                                        <p:attrNameLst>
                                          <p:attrName>ppt_h</p:attrName>
                                        </p:attrNameLst>
                                      </p:cBhvr>
                                      <p:tavLst>
                                        <p:tav tm="0">
                                          <p:val>
                                            <p:fltVal val="0"/>
                                          </p:val>
                                        </p:tav>
                                        <p:tav tm="100000">
                                          <p:val>
                                            <p:strVal val="#ppt_h"/>
                                          </p:val>
                                        </p:tav>
                                      </p:tavLst>
                                    </p:anim>
                                    <p:anim calcmode="lin" valueType="num">
                                      <p:cBhvr>
                                        <p:cTn id="49" dur="350" fill="hold"/>
                                        <p:tgtEl>
                                          <p:spTgt spid="127"/>
                                        </p:tgtEl>
                                        <p:attrNameLst>
                                          <p:attrName>style.rotation</p:attrName>
                                        </p:attrNameLst>
                                      </p:cBhvr>
                                      <p:tavLst>
                                        <p:tav tm="0">
                                          <p:val>
                                            <p:fltVal val="360"/>
                                          </p:val>
                                        </p:tav>
                                        <p:tav tm="100000">
                                          <p:val>
                                            <p:fltVal val="0"/>
                                          </p:val>
                                        </p:tav>
                                      </p:tavLst>
                                    </p:anim>
                                    <p:animEffect transition="in" filter="fade">
                                      <p:cBhvr>
                                        <p:cTn id="50" dur="350"/>
                                        <p:tgtEl>
                                          <p:spTgt spid="12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49438"/>
                                        </p:tgtEl>
                                        <p:attrNameLst>
                                          <p:attrName>style.visibility</p:attrName>
                                        </p:attrNameLst>
                                      </p:cBhvr>
                                      <p:to>
                                        <p:strVal val="visible"/>
                                      </p:to>
                                    </p:set>
                                    <p:animEffect transition="in" filter="wipe(left)">
                                      <p:cBhvr>
                                        <p:cTn id="53" dur="500"/>
                                        <p:tgtEl>
                                          <p:spTgt spid="1049438"/>
                                        </p:tgtEl>
                                      </p:cBhvr>
                                    </p:animEffect>
                                  </p:childTnLst>
                                </p:cTn>
                              </p:par>
                            </p:childTnLst>
                          </p:cTn>
                        </p:par>
                        <p:par>
                          <p:cTn id="54" fill="hold">
                            <p:stCondLst>
                              <p:cond delay="3400"/>
                            </p:stCondLst>
                            <p:childTnLst>
                              <p:par>
                                <p:cTn id="55" presetID="49" presetClass="entr" presetSubtype="0" decel="100000" fill="hold" nodeType="afterEffect">
                                  <p:stCondLst>
                                    <p:cond delay="0"/>
                                  </p:stCondLst>
                                  <p:childTnLst>
                                    <p:set>
                                      <p:cBhvr>
                                        <p:cTn id="56" dur="1" fill="hold">
                                          <p:stCondLst>
                                            <p:cond delay="0"/>
                                          </p:stCondLst>
                                        </p:cTn>
                                        <p:tgtEl>
                                          <p:spTgt spid="126"/>
                                        </p:tgtEl>
                                        <p:attrNameLst>
                                          <p:attrName>style.visibility</p:attrName>
                                        </p:attrNameLst>
                                      </p:cBhvr>
                                      <p:to>
                                        <p:strVal val="visible"/>
                                      </p:to>
                                    </p:set>
                                    <p:anim calcmode="lin" valueType="num">
                                      <p:cBhvr>
                                        <p:cTn id="57" dur="350" fill="hold"/>
                                        <p:tgtEl>
                                          <p:spTgt spid="126"/>
                                        </p:tgtEl>
                                        <p:attrNameLst>
                                          <p:attrName>ppt_w</p:attrName>
                                        </p:attrNameLst>
                                      </p:cBhvr>
                                      <p:tavLst>
                                        <p:tav tm="0">
                                          <p:val>
                                            <p:fltVal val="0"/>
                                          </p:val>
                                        </p:tav>
                                        <p:tav tm="100000">
                                          <p:val>
                                            <p:strVal val="#ppt_w"/>
                                          </p:val>
                                        </p:tav>
                                      </p:tavLst>
                                    </p:anim>
                                    <p:anim calcmode="lin" valueType="num">
                                      <p:cBhvr>
                                        <p:cTn id="58" dur="350" fill="hold"/>
                                        <p:tgtEl>
                                          <p:spTgt spid="126"/>
                                        </p:tgtEl>
                                        <p:attrNameLst>
                                          <p:attrName>ppt_h</p:attrName>
                                        </p:attrNameLst>
                                      </p:cBhvr>
                                      <p:tavLst>
                                        <p:tav tm="0">
                                          <p:val>
                                            <p:fltVal val="0"/>
                                          </p:val>
                                        </p:tav>
                                        <p:tav tm="100000">
                                          <p:val>
                                            <p:strVal val="#ppt_h"/>
                                          </p:val>
                                        </p:tav>
                                      </p:tavLst>
                                    </p:anim>
                                    <p:anim calcmode="lin" valueType="num">
                                      <p:cBhvr>
                                        <p:cTn id="59" dur="350" fill="hold"/>
                                        <p:tgtEl>
                                          <p:spTgt spid="126"/>
                                        </p:tgtEl>
                                        <p:attrNameLst>
                                          <p:attrName>style.rotation</p:attrName>
                                        </p:attrNameLst>
                                      </p:cBhvr>
                                      <p:tavLst>
                                        <p:tav tm="0">
                                          <p:val>
                                            <p:fltVal val="360"/>
                                          </p:val>
                                        </p:tav>
                                        <p:tav tm="100000">
                                          <p:val>
                                            <p:fltVal val="0"/>
                                          </p:val>
                                        </p:tav>
                                      </p:tavLst>
                                    </p:anim>
                                    <p:animEffect transition="in" filter="fade">
                                      <p:cBhvr>
                                        <p:cTn id="60" dur="350"/>
                                        <p:tgtEl>
                                          <p:spTgt spid="12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049442"/>
                                        </p:tgtEl>
                                        <p:attrNameLst>
                                          <p:attrName>style.visibility</p:attrName>
                                        </p:attrNameLst>
                                      </p:cBhvr>
                                      <p:to>
                                        <p:strVal val="visible"/>
                                      </p:to>
                                    </p:set>
                                    <p:animEffect transition="in" filter="wipe(left)">
                                      <p:cBhvr>
                                        <p:cTn id="63" dur="500"/>
                                        <p:tgtEl>
                                          <p:spTgt spid="1049442"/>
                                        </p:tgtEl>
                                      </p:cBhvr>
                                    </p:animEffect>
                                  </p:childTnLst>
                                </p:cTn>
                              </p:par>
                            </p:childTnLst>
                          </p:cTn>
                        </p:par>
                        <p:par>
                          <p:cTn id="64" fill="hold">
                            <p:stCondLst>
                              <p:cond delay="3900"/>
                            </p:stCondLst>
                            <p:childTnLst>
                              <p:par>
                                <p:cTn id="65" presetID="49" presetClass="entr" presetSubtype="0" decel="100000" fill="hold" nodeType="afterEffect">
                                  <p:stCondLst>
                                    <p:cond delay="0"/>
                                  </p:stCondLst>
                                  <p:childTnLst>
                                    <p:set>
                                      <p:cBhvr>
                                        <p:cTn id="66" dur="1" fill="hold">
                                          <p:stCondLst>
                                            <p:cond delay="0"/>
                                          </p:stCondLst>
                                        </p:cTn>
                                        <p:tgtEl>
                                          <p:spTgt spid="125"/>
                                        </p:tgtEl>
                                        <p:attrNameLst>
                                          <p:attrName>style.visibility</p:attrName>
                                        </p:attrNameLst>
                                      </p:cBhvr>
                                      <p:to>
                                        <p:strVal val="visible"/>
                                      </p:to>
                                    </p:set>
                                    <p:anim calcmode="lin" valueType="num">
                                      <p:cBhvr>
                                        <p:cTn id="67" dur="350" fill="hold"/>
                                        <p:tgtEl>
                                          <p:spTgt spid="125"/>
                                        </p:tgtEl>
                                        <p:attrNameLst>
                                          <p:attrName>ppt_w</p:attrName>
                                        </p:attrNameLst>
                                      </p:cBhvr>
                                      <p:tavLst>
                                        <p:tav tm="0">
                                          <p:val>
                                            <p:fltVal val="0"/>
                                          </p:val>
                                        </p:tav>
                                        <p:tav tm="100000">
                                          <p:val>
                                            <p:strVal val="#ppt_w"/>
                                          </p:val>
                                        </p:tav>
                                      </p:tavLst>
                                    </p:anim>
                                    <p:anim calcmode="lin" valueType="num">
                                      <p:cBhvr>
                                        <p:cTn id="68" dur="350" fill="hold"/>
                                        <p:tgtEl>
                                          <p:spTgt spid="125"/>
                                        </p:tgtEl>
                                        <p:attrNameLst>
                                          <p:attrName>ppt_h</p:attrName>
                                        </p:attrNameLst>
                                      </p:cBhvr>
                                      <p:tavLst>
                                        <p:tav tm="0">
                                          <p:val>
                                            <p:fltVal val="0"/>
                                          </p:val>
                                        </p:tav>
                                        <p:tav tm="100000">
                                          <p:val>
                                            <p:strVal val="#ppt_h"/>
                                          </p:val>
                                        </p:tav>
                                      </p:tavLst>
                                    </p:anim>
                                    <p:anim calcmode="lin" valueType="num">
                                      <p:cBhvr>
                                        <p:cTn id="69" dur="350" fill="hold"/>
                                        <p:tgtEl>
                                          <p:spTgt spid="125"/>
                                        </p:tgtEl>
                                        <p:attrNameLst>
                                          <p:attrName>style.rotation</p:attrName>
                                        </p:attrNameLst>
                                      </p:cBhvr>
                                      <p:tavLst>
                                        <p:tav tm="0">
                                          <p:val>
                                            <p:fltVal val="360"/>
                                          </p:val>
                                        </p:tav>
                                        <p:tav tm="100000">
                                          <p:val>
                                            <p:fltVal val="0"/>
                                          </p:val>
                                        </p:tav>
                                      </p:tavLst>
                                    </p:anim>
                                    <p:animEffect transition="in" filter="fade">
                                      <p:cBhvr>
                                        <p:cTn id="70" dur="350"/>
                                        <p:tgtEl>
                                          <p:spTgt spid="12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049439"/>
                                        </p:tgtEl>
                                        <p:attrNameLst>
                                          <p:attrName>style.visibility</p:attrName>
                                        </p:attrNameLst>
                                      </p:cBhvr>
                                      <p:to>
                                        <p:strVal val="visible"/>
                                      </p:to>
                                    </p:set>
                                    <p:animEffect transition="in" filter="wipe(left)">
                                      <p:cBhvr>
                                        <p:cTn id="73" dur="500"/>
                                        <p:tgtEl>
                                          <p:spTgt spid="1049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21" grpId="0"/>
      <p:bldP spid="1049422" grpId="0" animBg="1"/>
      <p:bldP spid="1049437" grpId="0" animBg="1" autoUpdateAnimBg="0"/>
      <p:bldP spid="1049438" grpId="0" animBg="1" autoUpdateAnimBg="0"/>
      <p:bldP spid="1049439" grpId="0" animBg="1" autoUpdateAnimBg="0"/>
      <p:bldP spid="1049440" grpId="0" animBg="1" autoUpdateAnimBg="0"/>
      <p:bldP spid="1049441" grpId="0" animBg="1" autoUpdateAnimBg="0"/>
      <p:bldP spid="1049442"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969204651"/>
              </p:ext>
            </p:extLst>
          </p:nvPr>
        </p:nvGraphicFramePr>
        <p:xfrm>
          <a:off x="1337482" y="1173707"/>
          <a:ext cx="10290410" cy="5308980"/>
        </p:xfrm>
        <a:graphic>
          <a:graphicData uri="http://schemas.openxmlformats.org/drawingml/2006/table">
            <a:tbl>
              <a:tblPr firstRow="1" firstCol="1">
                <a:tableStyleId>{7DF18680-E054-41AD-8BC1-D1AEF772440D}</a:tableStyleId>
              </a:tblPr>
              <a:tblGrid>
                <a:gridCol w="1128236">
                  <a:extLst>
                    <a:ext uri="{9D8B030D-6E8A-4147-A177-3AD203B41FA5}">
                      <a16:colId xmlns:a16="http://schemas.microsoft.com/office/drawing/2014/main" val="20000"/>
                    </a:ext>
                  </a:extLst>
                </a:gridCol>
                <a:gridCol w="1694796">
                  <a:extLst>
                    <a:ext uri="{9D8B030D-6E8A-4147-A177-3AD203B41FA5}">
                      <a16:colId xmlns:a16="http://schemas.microsoft.com/office/drawing/2014/main" val="20001"/>
                    </a:ext>
                  </a:extLst>
                </a:gridCol>
                <a:gridCol w="1639181">
                  <a:extLst>
                    <a:ext uri="{9D8B030D-6E8A-4147-A177-3AD203B41FA5}">
                      <a16:colId xmlns:a16="http://schemas.microsoft.com/office/drawing/2014/main" val="20002"/>
                    </a:ext>
                  </a:extLst>
                </a:gridCol>
                <a:gridCol w="1225363">
                  <a:extLst>
                    <a:ext uri="{9D8B030D-6E8A-4147-A177-3AD203B41FA5}">
                      <a16:colId xmlns:a16="http://schemas.microsoft.com/office/drawing/2014/main" val="20003"/>
                    </a:ext>
                  </a:extLst>
                </a:gridCol>
                <a:gridCol w="2125797">
                  <a:extLst>
                    <a:ext uri="{9D8B030D-6E8A-4147-A177-3AD203B41FA5}">
                      <a16:colId xmlns:a16="http://schemas.microsoft.com/office/drawing/2014/main" val="20004"/>
                    </a:ext>
                  </a:extLst>
                </a:gridCol>
                <a:gridCol w="2477037">
                  <a:extLst>
                    <a:ext uri="{9D8B030D-6E8A-4147-A177-3AD203B41FA5}">
                      <a16:colId xmlns:a16="http://schemas.microsoft.com/office/drawing/2014/main" val="20005"/>
                    </a:ext>
                  </a:extLst>
                </a:gridCol>
              </a:tblGrid>
              <a:tr h="633776">
                <a:tc>
                  <a:txBody>
                    <a:bodyPr/>
                    <a:lstStyle/>
                    <a:p>
                      <a:pPr algn="ctr" fontAlgn="ctr"/>
                      <a:r>
                        <a:rPr lang="zh-CN" altLang="en-US" sz="1600" u="none" strike="noStrike" dirty="0">
                          <a:effectLst/>
                        </a:rPr>
                        <a:t>　</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gridSpan="3">
                  <a:txBody>
                    <a:bodyPr/>
                    <a:lstStyle/>
                    <a:p>
                      <a:pPr algn="ctr" fontAlgn="ctr"/>
                      <a:r>
                        <a:rPr lang="zh-CN" altLang="en-US" sz="1600" u="none" strike="noStrike" dirty="0">
                          <a:effectLst/>
                        </a:rPr>
                        <a:t>计生家庭意外伤害保险</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600" u="none" strike="noStrike" dirty="0">
                          <a:effectLst/>
                        </a:rPr>
                        <a:t>计生特殊家庭父母住院补贴保险</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extLst>
                  <a:ext uri="{0D108BD9-81ED-4DB2-BD59-A6C34878D82A}">
                    <a16:rowId xmlns:a16="http://schemas.microsoft.com/office/drawing/2014/main" val="10000"/>
                  </a:ext>
                </a:extLst>
              </a:tr>
              <a:tr h="647703">
                <a:tc>
                  <a:txBody>
                    <a:bodyPr/>
                    <a:lstStyle/>
                    <a:p>
                      <a:pPr algn="ctr" fontAlgn="ctr"/>
                      <a:r>
                        <a:rPr lang="zh-CN" altLang="en-US" sz="1600" u="none" strike="noStrike">
                          <a:effectLst/>
                        </a:rPr>
                        <a:t>投保范围</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gridSpan="3">
                  <a:txBody>
                    <a:bodyPr/>
                    <a:lstStyle/>
                    <a:p>
                      <a:pPr algn="ctr" fontAlgn="ctr"/>
                      <a:r>
                        <a:rPr lang="en-US" altLang="zh-CN" sz="1600" u="none" strike="noStrike" dirty="0">
                          <a:effectLst/>
                        </a:rPr>
                        <a:t>1-70</a:t>
                      </a:r>
                      <a:r>
                        <a:rPr lang="zh-CN" altLang="en-US" sz="1600" u="none" strike="noStrike" dirty="0">
                          <a:effectLst/>
                        </a:rPr>
                        <a:t>岁符合计划生育政策的家庭</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600" u="none" strike="noStrike" dirty="0">
                          <a:effectLst/>
                        </a:rPr>
                        <a:t>计生特殊家庭父母住院补贴保险不受年龄限制</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extLst>
                  <a:ext uri="{0D108BD9-81ED-4DB2-BD59-A6C34878D82A}">
                    <a16:rowId xmlns:a16="http://schemas.microsoft.com/office/drawing/2014/main" val="10001"/>
                  </a:ext>
                </a:extLst>
              </a:tr>
              <a:tr h="532159">
                <a:tc rowSpan="4">
                  <a:txBody>
                    <a:bodyPr/>
                    <a:lstStyle/>
                    <a:p>
                      <a:pPr algn="ctr" fontAlgn="ctr"/>
                      <a:r>
                        <a:rPr lang="zh-CN" altLang="en-US" sz="1600" u="none" strike="noStrike" dirty="0">
                          <a:effectLst/>
                        </a:rPr>
                        <a:t>保险责任</a:t>
                      </a:r>
                      <a:br>
                        <a:rPr lang="zh-CN" altLang="en-US" sz="1600" u="none" strike="noStrike" dirty="0">
                          <a:effectLst/>
                        </a:rPr>
                      </a:br>
                      <a:r>
                        <a:rPr lang="zh-CN" altLang="en-US" sz="1600" u="none" strike="noStrike" dirty="0">
                          <a:effectLst/>
                        </a:rPr>
                        <a:t>保险费</a:t>
                      </a:r>
                      <a:endParaRPr lang="en-US" altLang="zh-CN" sz="1600" u="none" strike="noStrike" dirty="0">
                        <a:effectLst/>
                      </a:endParaRPr>
                    </a:p>
                    <a:p>
                      <a:pPr algn="ctr" fontAlgn="ctr"/>
                      <a:r>
                        <a:rPr lang="zh-CN" altLang="en-US" sz="1600" u="none" strike="noStrike" dirty="0">
                          <a:effectLst/>
                        </a:rPr>
                        <a:t>（人民币：元）</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dirty="0">
                          <a:effectLst/>
                        </a:rPr>
                        <a:t>保险项目</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a:effectLst/>
                        </a:rPr>
                        <a:t>保险金额</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dirty="0">
                          <a:effectLst/>
                        </a:rPr>
                        <a:t>享有方式</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a:effectLst/>
                        </a:rPr>
                        <a:t>保险项目</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dirty="0">
                          <a:effectLst/>
                        </a:rPr>
                        <a:t>保险金额</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2"/>
                  </a:ext>
                </a:extLst>
              </a:tr>
              <a:tr h="745632">
                <a:tc vMerge="1">
                  <a:txBody>
                    <a:bodyPr/>
                    <a:lstStyle/>
                    <a:p>
                      <a:endParaRPr lang="zh-CN" altLang="en-US"/>
                    </a:p>
                  </a:txBody>
                  <a:tcPr/>
                </a:tc>
                <a:tc>
                  <a:txBody>
                    <a:bodyPr/>
                    <a:lstStyle/>
                    <a:p>
                      <a:pPr algn="ctr" fontAlgn="ctr"/>
                      <a:r>
                        <a:rPr lang="zh-CN" altLang="en-US" sz="1600" u="none" strike="noStrike" dirty="0">
                          <a:effectLst/>
                        </a:rPr>
                        <a:t>意外身故</a:t>
                      </a:r>
                      <a:r>
                        <a:rPr lang="en-US" altLang="zh-CN" sz="1600" u="none" strike="noStrike" dirty="0">
                          <a:effectLst/>
                        </a:rPr>
                        <a:t>/</a:t>
                      </a:r>
                      <a:r>
                        <a:rPr lang="zh-CN" altLang="en-US" sz="1600" u="none" strike="noStrike" dirty="0">
                          <a:effectLst/>
                        </a:rPr>
                        <a:t>意外残疾</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altLang="zh-CN" sz="1600" u="none" strike="noStrike" dirty="0">
                          <a:effectLst/>
                        </a:rPr>
                        <a:t>30000</a:t>
                      </a:r>
                      <a:r>
                        <a:rPr lang="zh-CN" altLang="en-US" sz="1600" u="none" strike="noStrike" dirty="0">
                          <a:effectLst/>
                        </a:rPr>
                        <a:t>元</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a:effectLst/>
                        </a:rPr>
                        <a:t>家庭成员均分</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dirty="0">
                          <a:effectLst/>
                        </a:rPr>
                        <a:t>意外身故</a:t>
                      </a:r>
                      <a:r>
                        <a:rPr lang="en-US" altLang="zh-CN" sz="1600" u="none" strike="noStrike" dirty="0">
                          <a:effectLst/>
                        </a:rPr>
                        <a:t>/</a:t>
                      </a:r>
                      <a:r>
                        <a:rPr lang="zh-CN" altLang="en-US" sz="1600" u="none" strike="noStrike" dirty="0">
                          <a:effectLst/>
                        </a:rPr>
                        <a:t>意外残疾</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altLang="zh-CN" sz="1600" u="none" strike="noStrike" dirty="0">
                          <a:effectLst/>
                        </a:rPr>
                        <a:t>1000</a:t>
                      </a:r>
                      <a:r>
                        <a:rPr lang="zh-CN" altLang="en-US" sz="1600" u="none" strike="noStrike" dirty="0">
                          <a:effectLst/>
                        </a:rPr>
                        <a:t>元</a:t>
                      </a:r>
                      <a:r>
                        <a:rPr lang="en-US" altLang="zh-CN" sz="1600" u="none" strike="noStrike" dirty="0">
                          <a:effectLst/>
                        </a:rPr>
                        <a:t>/</a:t>
                      </a:r>
                      <a:r>
                        <a:rPr lang="zh-CN" altLang="en-US" sz="1600" u="none" strike="noStrike" dirty="0">
                          <a:effectLst/>
                        </a:rPr>
                        <a:t>人</a:t>
                      </a:r>
                      <a:r>
                        <a:rPr lang="en-US" altLang="zh-CN" sz="1600" u="none" strike="noStrike" dirty="0">
                          <a:effectLst/>
                        </a:rPr>
                        <a:t>.</a:t>
                      </a:r>
                      <a:r>
                        <a:rPr lang="zh-CN" altLang="en-US" sz="1600" u="none" strike="noStrike" dirty="0">
                          <a:effectLst/>
                        </a:rPr>
                        <a:t>年</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3"/>
                  </a:ext>
                </a:extLst>
              </a:tr>
              <a:tr h="1917569">
                <a:tc vMerge="1">
                  <a:txBody>
                    <a:bodyPr/>
                    <a:lstStyle/>
                    <a:p>
                      <a:endParaRPr lang="zh-CN" altLang="en-US"/>
                    </a:p>
                  </a:txBody>
                  <a:tcPr/>
                </a:tc>
                <a:tc>
                  <a:txBody>
                    <a:bodyPr/>
                    <a:lstStyle/>
                    <a:p>
                      <a:pPr algn="ctr" fontAlgn="ctr"/>
                      <a:r>
                        <a:rPr lang="zh-CN" altLang="en-US" sz="1600" u="none" strike="noStrike" dirty="0">
                          <a:effectLst/>
                        </a:rPr>
                        <a:t>意外医疗</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altLang="zh-CN" sz="1600" u="none" strike="noStrike" dirty="0">
                          <a:effectLst/>
                        </a:rPr>
                        <a:t>6000</a:t>
                      </a:r>
                      <a:r>
                        <a:rPr lang="zh-CN" altLang="en-US" sz="1600" u="none" strike="noStrike" dirty="0">
                          <a:effectLst/>
                        </a:rPr>
                        <a:t>元</a:t>
                      </a:r>
                      <a:br>
                        <a:rPr lang="en-US" altLang="zh-CN" sz="1600" u="none" strike="noStrike" dirty="0">
                          <a:effectLst/>
                        </a:rPr>
                      </a:br>
                      <a:r>
                        <a:rPr lang="zh-CN" altLang="en-US" sz="1600" u="none" strike="noStrike" dirty="0">
                          <a:effectLst/>
                        </a:rPr>
                        <a:t>（免赔额</a:t>
                      </a:r>
                      <a:r>
                        <a:rPr lang="en-US" altLang="zh-CN" sz="1600" u="none" strike="noStrike" dirty="0">
                          <a:effectLst/>
                        </a:rPr>
                        <a:t>100</a:t>
                      </a:r>
                      <a:r>
                        <a:rPr lang="zh-CN" altLang="en-US" sz="1600" u="none" strike="noStrike" dirty="0">
                          <a:effectLst/>
                        </a:rPr>
                        <a:t>元，赔付比例</a:t>
                      </a:r>
                      <a:r>
                        <a:rPr lang="en-US" altLang="zh-CN" sz="1600" u="none" strike="noStrike" dirty="0">
                          <a:effectLst/>
                        </a:rPr>
                        <a:t>80%</a:t>
                      </a:r>
                      <a:r>
                        <a:rPr lang="zh-CN" altLang="en-US" sz="1600" u="none" strike="noStrike" dirty="0">
                          <a:effectLst/>
                        </a:rPr>
                        <a:t>）</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dirty="0">
                          <a:effectLst/>
                        </a:rPr>
                        <a:t>家庭成员共享</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zh-CN" altLang="en-US" sz="1600" u="none" strike="noStrike" dirty="0">
                          <a:effectLst/>
                        </a:rPr>
                        <a:t>住院津贴</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ctr"/>
                      <a:r>
                        <a:rPr lang="en-US" altLang="zh-CN" sz="1600" u="none" strike="noStrike" dirty="0">
                          <a:effectLst/>
                        </a:rPr>
                        <a:t>100</a:t>
                      </a:r>
                      <a:r>
                        <a:rPr lang="zh-CN" altLang="en-US" sz="1600" u="none" strike="noStrike" dirty="0">
                          <a:effectLst/>
                        </a:rPr>
                        <a:t>元</a:t>
                      </a:r>
                      <a:r>
                        <a:rPr lang="en-US" altLang="zh-CN" sz="1600" u="none" strike="noStrike" dirty="0">
                          <a:effectLst/>
                        </a:rPr>
                        <a:t>/</a:t>
                      </a:r>
                      <a:r>
                        <a:rPr lang="zh-CN" altLang="en-US" sz="1600" u="none" strike="noStrike" dirty="0">
                          <a:effectLst/>
                        </a:rPr>
                        <a:t>日</a:t>
                      </a:r>
                      <a:endParaRPr lang="en-US" altLang="zh-CN" sz="1600" u="none" strike="noStrike" dirty="0">
                        <a:effectLst/>
                      </a:endParaRPr>
                    </a:p>
                    <a:p>
                      <a:pPr algn="ctr" fontAlgn="ctr"/>
                      <a:r>
                        <a:rPr lang="zh-CN" altLang="en-US" sz="1600" u="none" strike="noStrike" dirty="0">
                          <a:effectLst/>
                        </a:rPr>
                        <a:t>（无观察期限制，每次住院给付日数</a:t>
                      </a:r>
                      <a:r>
                        <a:rPr lang="en-US" altLang="zh-CN" sz="1600" u="none" strike="noStrike" dirty="0">
                          <a:effectLst/>
                        </a:rPr>
                        <a:t>90</a:t>
                      </a:r>
                      <a:r>
                        <a:rPr lang="zh-CN" altLang="en-US" sz="1600" u="none" strike="noStrike" dirty="0">
                          <a:effectLst/>
                        </a:rPr>
                        <a:t>天为限，保险期间内累计给付日数以</a:t>
                      </a:r>
                      <a:r>
                        <a:rPr lang="en-US" altLang="zh-CN" sz="1600" u="none" strike="noStrike" dirty="0">
                          <a:effectLst/>
                        </a:rPr>
                        <a:t>180</a:t>
                      </a:r>
                      <a:r>
                        <a:rPr lang="zh-CN" altLang="en-US" sz="1600" u="none" strike="noStrike" dirty="0">
                          <a:effectLst/>
                        </a:rPr>
                        <a:t>天为限）</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004"/>
                  </a:ext>
                </a:extLst>
              </a:tr>
              <a:tr h="832141">
                <a:tc vMerge="1">
                  <a:txBody>
                    <a:bodyPr/>
                    <a:lstStyle/>
                    <a:p>
                      <a:endParaRPr lang="zh-CN" altLang="en-US"/>
                    </a:p>
                  </a:txBody>
                  <a:tcPr/>
                </a:tc>
                <a:tc gridSpan="3">
                  <a:txBody>
                    <a:bodyPr/>
                    <a:lstStyle/>
                    <a:p>
                      <a:pPr algn="ctr" fontAlgn="ctr"/>
                      <a:r>
                        <a:rPr lang="zh-CN" altLang="en-US" sz="1600" u="none" strike="noStrike">
                          <a:effectLst/>
                        </a:rPr>
                        <a:t>保险费：每个家庭每年每份</a:t>
                      </a:r>
                      <a:r>
                        <a:rPr lang="en-US" altLang="zh-CN" sz="1600" u="none" strike="noStrike">
                          <a:effectLst/>
                        </a:rPr>
                        <a:t>30</a:t>
                      </a:r>
                      <a:r>
                        <a:rPr lang="zh-CN" altLang="en-US" sz="1600" u="none" strike="noStrike">
                          <a:effectLst/>
                        </a:rPr>
                        <a:t>元</a:t>
                      </a:r>
                      <a:br>
                        <a:rPr lang="zh-CN" altLang="en-US" sz="1600" u="none" strike="noStrike">
                          <a:effectLst/>
                        </a:rPr>
                      </a:br>
                      <a:r>
                        <a:rPr lang="zh-CN" altLang="en-US" sz="1600" u="none" strike="noStrike">
                          <a:effectLst/>
                        </a:rPr>
                        <a:t>（限购两份）</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600" u="none" strike="noStrike" dirty="0">
                          <a:effectLst/>
                        </a:rPr>
                        <a:t>保险费：每人每年</a:t>
                      </a:r>
                      <a:r>
                        <a:rPr lang="en-US" altLang="zh-CN" sz="1600" u="none" strike="noStrike" dirty="0">
                          <a:effectLst/>
                        </a:rPr>
                        <a:t>100</a:t>
                      </a:r>
                      <a:r>
                        <a:rPr lang="zh-CN" altLang="en-US" sz="1600" u="none" strike="noStrike" dirty="0">
                          <a:effectLst/>
                        </a:rPr>
                        <a:t>元</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hMerge="1">
                  <a:txBody>
                    <a:bodyPr/>
                    <a:lstStyle/>
                    <a:p>
                      <a:endParaRPr lang="zh-CN" altLang="en-US"/>
                    </a:p>
                  </a:txBody>
                  <a:tcPr/>
                </a:tc>
                <a:extLst>
                  <a:ext uri="{0D108BD9-81ED-4DB2-BD59-A6C34878D82A}">
                    <a16:rowId xmlns:a16="http://schemas.microsoft.com/office/drawing/2014/main" val="10005"/>
                  </a:ext>
                </a:extLst>
              </a:tr>
            </a:tbl>
          </a:graphicData>
        </a:graphic>
      </p:graphicFrame>
      <p:sp>
        <p:nvSpPr>
          <p:cNvPr id="5" name="矩形 4"/>
          <p:cNvSpPr/>
          <p:nvPr/>
        </p:nvSpPr>
        <p:spPr>
          <a:xfrm>
            <a:off x="866242" y="213642"/>
            <a:ext cx="3445175" cy="523220"/>
          </a:xfrm>
          <a:prstGeom prst="rect">
            <a:avLst/>
          </a:prstGeom>
          <a:noFill/>
        </p:spPr>
        <p:txBody>
          <a:bodyPr wrap="none">
            <a:spAutoFit/>
          </a:bodyPr>
          <a:lstStyle/>
          <a:p>
            <a:pPr algn="ct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保障方案</a:t>
            </a:r>
            <a:r>
              <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保险方案</a:t>
            </a:r>
          </a:p>
        </p:txBody>
      </p:sp>
      <p:sp>
        <p:nvSpPr>
          <p:cNvPr id="6" name="MH_Number_1"/>
          <p:cNvSpPr/>
          <p:nvPr>
            <p:custDataLst>
              <p:tags r:id="rId1"/>
            </p:custDataLst>
          </p:nvPr>
        </p:nvSpPr>
        <p:spPr>
          <a:xfrm>
            <a:off x="107315" y="183591"/>
            <a:ext cx="616535" cy="616535"/>
          </a:xfrm>
          <a:prstGeom prst="ellipse">
            <a:avLst/>
          </a:prstGeom>
          <a:solidFill>
            <a:srgbClr val="FFD84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7" name="直接连接符 6"/>
          <p:cNvCxnSpPr>
            <a:cxnSpLocks/>
          </p:cNvCxnSpPr>
          <p:nvPr/>
        </p:nvCxnSpPr>
        <p:spPr>
          <a:xfrm>
            <a:off x="811699" y="748964"/>
            <a:ext cx="3566935" cy="0"/>
          </a:xfrm>
          <a:prstGeom prst="line">
            <a:avLst/>
          </a:prstGeom>
          <a:ln>
            <a:solidFill>
              <a:srgbClr val="FFD842"/>
            </a:solidFill>
          </a:ln>
        </p:spPr>
        <p:style>
          <a:lnRef idx="1">
            <a:schemeClr val="accent1"/>
          </a:lnRef>
          <a:fillRef idx="0">
            <a:schemeClr val="accent1"/>
          </a:fillRef>
          <a:effectRef idx="0">
            <a:schemeClr val="accent1"/>
          </a:effectRef>
          <a:fontRef idx="minor">
            <a:schemeClr val="tx1"/>
          </a:fontRef>
        </p:style>
      </p:cxnSp>
      <p:sp>
        <p:nvSpPr>
          <p:cNvPr id="11" name="Freeform 7"/>
          <p:cNvSpPr/>
          <p:nvPr/>
        </p:nvSpPr>
        <p:spPr bwMode="auto">
          <a:xfrm>
            <a:off x="-1238250" y="5925848"/>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p:nvPr/>
        </p:nvSpPr>
        <p:spPr bwMode="auto">
          <a:xfrm>
            <a:off x="9131866"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4"/>
          <p:cNvSpPr/>
          <p:nvPr/>
        </p:nvSpPr>
        <p:spPr bwMode="auto">
          <a:xfrm>
            <a:off x="560129" y="753358"/>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1" name="组合 33"/>
          <p:cNvGrpSpPr/>
          <p:nvPr/>
        </p:nvGrpSpPr>
        <p:grpSpPr>
          <a:xfrm>
            <a:off x="5765442" y="245441"/>
            <a:ext cx="984250" cy="541337"/>
            <a:chOff x="6365875" y="852488"/>
            <a:chExt cx="984250" cy="541337"/>
          </a:xfrm>
        </p:grpSpPr>
        <p:sp>
          <p:nvSpPr>
            <p:cNvPr id="22"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nodeType="withEffect">
                                  <p:stCondLst>
                                    <p:cond delay="60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95" name="组合 22"/>
          <p:cNvGrpSpPr/>
          <p:nvPr/>
        </p:nvGrpSpPr>
        <p:grpSpPr>
          <a:xfrm>
            <a:off x="847518" y="1414565"/>
            <a:ext cx="3837012" cy="3833342"/>
            <a:chOff x="847518" y="1414565"/>
            <a:chExt cx="3837012" cy="3833342"/>
          </a:xfrm>
        </p:grpSpPr>
        <p:sp>
          <p:nvSpPr>
            <p:cNvPr id="1049154" name="Freeform 118"/>
            <p:cNvSpPr/>
            <p:nvPr/>
          </p:nvSpPr>
          <p:spPr bwMode="auto">
            <a:xfrm>
              <a:off x="1460707" y="1983692"/>
              <a:ext cx="3135701" cy="2827274"/>
            </a:xfrm>
            <a:custGeom>
              <a:avLst/>
              <a:gdLst>
                <a:gd name="T0" fmla="*/ 1 w 357"/>
                <a:gd name="T1" fmla="*/ 158 h 322"/>
                <a:gd name="T2" fmla="*/ 77 w 357"/>
                <a:gd name="T3" fmla="*/ 288 h 322"/>
                <a:gd name="T4" fmla="*/ 264 w 357"/>
                <a:gd name="T5" fmla="*/ 269 h 322"/>
                <a:gd name="T6" fmla="*/ 199 w 357"/>
                <a:gd name="T7" fmla="*/ 18 h 322"/>
                <a:gd name="T8" fmla="*/ 34 w 357"/>
                <a:gd name="T9" fmla="*/ 59 h 322"/>
                <a:gd name="T10" fmla="*/ 1 w 357"/>
                <a:gd name="T11" fmla="*/ 158 h 322"/>
              </a:gdLst>
              <a:ahLst/>
              <a:cxnLst>
                <a:cxn ang="0">
                  <a:pos x="T0" y="T1"/>
                </a:cxn>
                <a:cxn ang="0">
                  <a:pos x="T2" y="T3"/>
                </a:cxn>
                <a:cxn ang="0">
                  <a:pos x="T4" y="T5"/>
                </a:cxn>
                <a:cxn ang="0">
                  <a:pos x="T6" y="T7"/>
                </a:cxn>
                <a:cxn ang="0">
                  <a:pos x="T8" y="T9"/>
                </a:cxn>
                <a:cxn ang="0">
                  <a:pos x="T10" y="T11"/>
                </a:cxn>
              </a:cxnLst>
              <a:rect l="0" t="0" r="r" b="b"/>
              <a:pathLst>
                <a:path w="357" h="322">
                  <a:moveTo>
                    <a:pt x="1" y="158"/>
                  </a:moveTo>
                  <a:cubicBezTo>
                    <a:pt x="3" y="210"/>
                    <a:pt x="31" y="261"/>
                    <a:pt x="77" y="288"/>
                  </a:cubicBezTo>
                  <a:cubicBezTo>
                    <a:pt x="135" y="322"/>
                    <a:pt x="214" y="314"/>
                    <a:pt x="264" y="269"/>
                  </a:cubicBezTo>
                  <a:cubicBezTo>
                    <a:pt x="357" y="184"/>
                    <a:pt x="312" y="52"/>
                    <a:pt x="199" y="18"/>
                  </a:cubicBezTo>
                  <a:cubicBezTo>
                    <a:pt x="142" y="0"/>
                    <a:pt x="73" y="13"/>
                    <a:pt x="34" y="59"/>
                  </a:cubicBezTo>
                  <a:cubicBezTo>
                    <a:pt x="10" y="88"/>
                    <a:pt x="0" y="123"/>
                    <a:pt x="1" y="158"/>
                  </a:cubicBezTo>
                  <a:close/>
                </a:path>
              </a:pathLst>
            </a:custGeom>
            <a:solidFill>
              <a:srgbClr val="FFD8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55" name="Freeform 122"/>
            <p:cNvSpPr/>
            <p:nvPr/>
          </p:nvSpPr>
          <p:spPr bwMode="auto">
            <a:xfrm>
              <a:off x="1460707" y="2868590"/>
              <a:ext cx="2687743" cy="1942373"/>
            </a:xfrm>
            <a:custGeom>
              <a:avLst/>
              <a:gdLst>
                <a:gd name="T0" fmla="*/ 281 w 306"/>
                <a:gd name="T1" fmla="*/ 124 h 221"/>
                <a:gd name="T2" fmla="*/ 184 w 306"/>
                <a:gd name="T3" fmla="*/ 164 h 221"/>
                <a:gd name="T4" fmla="*/ 26 w 306"/>
                <a:gd name="T5" fmla="*/ 79 h 221"/>
                <a:gd name="T6" fmla="*/ 10 w 306"/>
                <a:gd name="T7" fmla="*/ 0 h 221"/>
                <a:gd name="T8" fmla="*/ 1 w 306"/>
                <a:gd name="T9" fmla="*/ 57 h 221"/>
                <a:gd name="T10" fmla="*/ 77 w 306"/>
                <a:gd name="T11" fmla="*/ 187 h 221"/>
                <a:gd name="T12" fmla="*/ 264 w 306"/>
                <a:gd name="T13" fmla="*/ 168 h 221"/>
                <a:gd name="T14" fmla="*/ 306 w 306"/>
                <a:gd name="T15" fmla="*/ 107 h 221"/>
                <a:gd name="T16" fmla="*/ 281 w 306"/>
                <a:gd name="T17" fmla="*/ 12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 h="221">
                  <a:moveTo>
                    <a:pt x="281" y="124"/>
                  </a:moveTo>
                  <a:cubicBezTo>
                    <a:pt x="252" y="144"/>
                    <a:pt x="219" y="160"/>
                    <a:pt x="184" y="164"/>
                  </a:cubicBezTo>
                  <a:cubicBezTo>
                    <a:pt x="121" y="171"/>
                    <a:pt x="55" y="136"/>
                    <a:pt x="26" y="79"/>
                  </a:cubicBezTo>
                  <a:cubicBezTo>
                    <a:pt x="14" y="55"/>
                    <a:pt x="8" y="27"/>
                    <a:pt x="10" y="0"/>
                  </a:cubicBezTo>
                  <a:cubicBezTo>
                    <a:pt x="3" y="18"/>
                    <a:pt x="0" y="37"/>
                    <a:pt x="1" y="57"/>
                  </a:cubicBezTo>
                  <a:cubicBezTo>
                    <a:pt x="3" y="109"/>
                    <a:pt x="31" y="160"/>
                    <a:pt x="77" y="187"/>
                  </a:cubicBezTo>
                  <a:cubicBezTo>
                    <a:pt x="135" y="221"/>
                    <a:pt x="214" y="213"/>
                    <a:pt x="264" y="168"/>
                  </a:cubicBezTo>
                  <a:cubicBezTo>
                    <a:pt x="284" y="149"/>
                    <a:pt x="298" y="128"/>
                    <a:pt x="306" y="107"/>
                  </a:cubicBezTo>
                  <a:cubicBezTo>
                    <a:pt x="298" y="113"/>
                    <a:pt x="290" y="119"/>
                    <a:pt x="281" y="124"/>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56" name="Freeform 123"/>
            <p:cNvSpPr/>
            <p:nvPr/>
          </p:nvSpPr>
          <p:spPr bwMode="auto">
            <a:xfrm>
              <a:off x="2683408" y="141456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57" name="Freeform 124"/>
            <p:cNvSpPr/>
            <p:nvPr/>
          </p:nvSpPr>
          <p:spPr bwMode="auto">
            <a:xfrm>
              <a:off x="2683408" y="4855025"/>
              <a:ext cx="139528" cy="392882"/>
            </a:xfrm>
            <a:custGeom>
              <a:avLst/>
              <a:gdLst>
                <a:gd name="T0" fmla="*/ 13 w 16"/>
                <a:gd name="T1" fmla="*/ 25 h 45"/>
                <a:gd name="T2" fmla="*/ 14 w 16"/>
                <a:gd name="T3" fmla="*/ 6 h 45"/>
                <a:gd name="T4" fmla="*/ 6 w 16"/>
                <a:gd name="T5" fmla="*/ 5 h 45"/>
                <a:gd name="T6" fmla="*/ 8 w 16"/>
                <a:gd name="T7" fmla="*/ 43 h 45"/>
                <a:gd name="T8" fmla="*/ 14 w 16"/>
                <a:gd name="T9" fmla="*/ 41 h 45"/>
                <a:gd name="T10" fmla="*/ 13 w 16"/>
                <a:gd name="T11" fmla="*/ 25 h 45"/>
              </a:gdLst>
              <a:ahLst/>
              <a:cxnLst>
                <a:cxn ang="0">
                  <a:pos x="T0" y="T1"/>
                </a:cxn>
                <a:cxn ang="0">
                  <a:pos x="T2" y="T3"/>
                </a:cxn>
                <a:cxn ang="0">
                  <a:pos x="T4" y="T5"/>
                </a:cxn>
                <a:cxn ang="0">
                  <a:pos x="T6" y="T7"/>
                </a:cxn>
                <a:cxn ang="0">
                  <a:pos x="T8" y="T9"/>
                </a:cxn>
                <a:cxn ang="0">
                  <a:pos x="T10" y="T11"/>
                </a:cxn>
              </a:cxnLst>
              <a:rect l="0" t="0" r="r" b="b"/>
              <a:pathLst>
                <a:path w="16" h="45">
                  <a:moveTo>
                    <a:pt x="13" y="25"/>
                  </a:moveTo>
                  <a:cubicBezTo>
                    <a:pt x="13" y="18"/>
                    <a:pt x="13" y="12"/>
                    <a:pt x="14" y="6"/>
                  </a:cubicBezTo>
                  <a:cubicBezTo>
                    <a:pt x="15" y="1"/>
                    <a:pt x="7" y="0"/>
                    <a:pt x="6" y="5"/>
                  </a:cubicBezTo>
                  <a:cubicBezTo>
                    <a:pt x="4" y="16"/>
                    <a:pt x="0" y="34"/>
                    <a:pt x="8" y="43"/>
                  </a:cubicBezTo>
                  <a:cubicBezTo>
                    <a:pt x="10" y="45"/>
                    <a:pt x="13" y="44"/>
                    <a:pt x="14" y="41"/>
                  </a:cubicBezTo>
                  <a:cubicBezTo>
                    <a:pt x="16" y="36"/>
                    <a:pt x="14" y="30"/>
                    <a:pt x="13" y="25"/>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58" name="Freeform 125"/>
            <p:cNvSpPr/>
            <p:nvPr/>
          </p:nvSpPr>
          <p:spPr bwMode="auto">
            <a:xfrm>
              <a:off x="3840020" y="1965332"/>
              <a:ext cx="308430" cy="308430"/>
            </a:xfrm>
            <a:custGeom>
              <a:avLst/>
              <a:gdLst>
                <a:gd name="T0" fmla="*/ 18 w 35"/>
                <a:gd name="T1" fmla="*/ 22 h 35"/>
                <a:gd name="T2" fmla="*/ 31 w 35"/>
                <a:gd name="T3" fmla="*/ 9 h 35"/>
                <a:gd name="T4" fmla="*/ 26 w 35"/>
                <a:gd name="T5" fmla="*/ 2 h 35"/>
                <a:gd name="T6" fmla="*/ 1 w 35"/>
                <a:gd name="T7" fmla="*/ 31 h 35"/>
                <a:gd name="T8" fmla="*/ 6 w 35"/>
                <a:gd name="T9" fmla="*/ 34 h 35"/>
                <a:gd name="T10" fmla="*/ 18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8" y="22"/>
                  </a:moveTo>
                  <a:cubicBezTo>
                    <a:pt x="22" y="17"/>
                    <a:pt x="26" y="13"/>
                    <a:pt x="31" y="9"/>
                  </a:cubicBezTo>
                  <a:cubicBezTo>
                    <a:pt x="35" y="6"/>
                    <a:pt x="30" y="0"/>
                    <a:pt x="26" y="2"/>
                  </a:cubicBezTo>
                  <a:cubicBezTo>
                    <a:pt x="17" y="9"/>
                    <a:pt x="2" y="19"/>
                    <a:pt x="1" y="31"/>
                  </a:cubicBezTo>
                  <a:cubicBezTo>
                    <a:pt x="0" y="34"/>
                    <a:pt x="4" y="35"/>
                    <a:pt x="6" y="34"/>
                  </a:cubicBezTo>
                  <a:cubicBezTo>
                    <a:pt x="11" y="31"/>
                    <a:pt x="14" y="26"/>
                    <a:pt x="18"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59" name="Freeform 126"/>
            <p:cNvSpPr/>
            <p:nvPr/>
          </p:nvSpPr>
          <p:spPr bwMode="auto">
            <a:xfrm>
              <a:off x="1409302" y="4396054"/>
              <a:ext cx="308430" cy="308430"/>
            </a:xfrm>
            <a:custGeom>
              <a:avLst/>
              <a:gdLst>
                <a:gd name="T0" fmla="*/ 17 w 35"/>
                <a:gd name="T1" fmla="*/ 22 h 35"/>
                <a:gd name="T2" fmla="*/ 31 w 35"/>
                <a:gd name="T3" fmla="*/ 9 h 35"/>
                <a:gd name="T4" fmla="*/ 26 w 35"/>
                <a:gd name="T5" fmla="*/ 3 h 35"/>
                <a:gd name="T6" fmla="*/ 0 w 35"/>
                <a:gd name="T7" fmla="*/ 31 h 35"/>
                <a:gd name="T8" fmla="*/ 6 w 35"/>
                <a:gd name="T9" fmla="*/ 34 h 35"/>
                <a:gd name="T10" fmla="*/ 17 w 35"/>
                <a:gd name="T11" fmla="*/ 22 h 35"/>
              </a:gdLst>
              <a:ahLst/>
              <a:cxnLst>
                <a:cxn ang="0">
                  <a:pos x="T0" y="T1"/>
                </a:cxn>
                <a:cxn ang="0">
                  <a:pos x="T2" y="T3"/>
                </a:cxn>
                <a:cxn ang="0">
                  <a:pos x="T4" y="T5"/>
                </a:cxn>
                <a:cxn ang="0">
                  <a:pos x="T6" y="T7"/>
                </a:cxn>
                <a:cxn ang="0">
                  <a:pos x="T8" y="T9"/>
                </a:cxn>
                <a:cxn ang="0">
                  <a:pos x="T10" y="T11"/>
                </a:cxn>
              </a:cxnLst>
              <a:rect l="0" t="0" r="r" b="b"/>
              <a:pathLst>
                <a:path w="35" h="35">
                  <a:moveTo>
                    <a:pt x="17" y="22"/>
                  </a:moveTo>
                  <a:cubicBezTo>
                    <a:pt x="21" y="17"/>
                    <a:pt x="26" y="13"/>
                    <a:pt x="31" y="9"/>
                  </a:cubicBezTo>
                  <a:cubicBezTo>
                    <a:pt x="35" y="6"/>
                    <a:pt x="30" y="0"/>
                    <a:pt x="26" y="3"/>
                  </a:cubicBezTo>
                  <a:cubicBezTo>
                    <a:pt x="17" y="9"/>
                    <a:pt x="2" y="19"/>
                    <a:pt x="0" y="31"/>
                  </a:cubicBezTo>
                  <a:cubicBezTo>
                    <a:pt x="0" y="34"/>
                    <a:pt x="4" y="35"/>
                    <a:pt x="6" y="34"/>
                  </a:cubicBezTo>
                  <a:cubicBezTo>
                    <a:pt x="11" y="31"/>
                    <a:pt x="14" y="26"/>
                    <a:pt x="17" y="22"/>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60" name="Freeform 127"/>
            <p:cNvSpPr/>
            <p:nvPr/>
          </p:nvSpPr>
          <p:spPr bwMode="auto">
            <a:xfrm>
              <a:off x="4287978" y="3257799"/>
              <a:ext cx="39655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61" name="Freeform 128"/>
            <p:cNvSpPr/>
            <p:nvPr/>
          </p:nvSpPr>
          <p:spPr bwMode="auto">
            <a:xfrm>
              <a:off x="847518" y="3257799"/>
              <a:ext cx="392882" cy="139528"/>
            </a:xfrm>
            <a:custGeom>
              <a:avLst/>
              <a:gdLst>
                <a:gd name="T0" fmla="*/ 20 w 45"/>
                <a:gd name="T1" fmla="*/ 13 h 16"/>
                <a:gd name="T2" fmla="*/ 39 w 45"/>
                <a:gd name="T3" fmla="*/ 14 h 16"/>
                <a:gd name="T4" fmla="*/ 40 w 45"/>
                <a:gd name="T5" fmla="*/ 6 h 16"/>
                <a:gd name="T6" fmla="*/ 2 w 45"/>
                <a:gd name="T7" fmla="*/ 8 h 16"/>
                <a:gd name="T8" fmla="*/ 4 w 45"/>
                <a:gd name="T9" fmla="*/ 14 h 16"/>
                <a:gd name="T10" fmla="*/ 20 w 45"/>
                <a:gd name="T11" fmla="*/ 13 h 16"/>
              </a:gdLst>
              <a:ahLst/>
              <a:cxnLst>
                <a:cxn ang="0">
                  <a:pos x="T0" y="T1"/>
                </a:cxn>
                <a:cxn ang="0">
                  <a:pos x="T2" y="T3"/>
                </a:cxn>
                <a:cxn ang="0">
                  <a:pos x="T4" y="T5"/>
                </a:cxn>
                <a:cxn ang="0">
                  <a:pos x="T6" y="T7"/>
                </a:cxn>
                <a:cxn ang="0">
                  <a:pos x="T8" y="T9"/>
                </a:cxn>
                <a:cxn ang="0">
                  <a:pos x="T10" y="T11"/>
                </a:cxn>
              </a:cxnLst>
              <a:rect l="0" t="0" r="r" b="b"/>
              <a:pathLst>
                <a:path w="45" h="16">
                  <a:moveTo>
                    <a:pt x="20" y="13"/>
                  </a:moveTo>
                  <a:cubicBezTo>
                    <a:pt x="26" y="13"/>
                    <a:pt x="33" y="14"/>
                    <a:pt x="39" y="14"/>
                  </a:cubicBezTo>
                  <a:cubicBezTo>
                    <a:pt x="44" y="15"/>
                    <a:pt x="45" y="7"/>
                    <a:pt x="40" y="6"/>
                  </a:cubicBezTo>
                  <a:cubicBezTo>
                    <a:pt x="29" y="4"/>
                    <a:pt x="11" y="0"/>
                    <a:pt x="2" y="8"/>
                  </a:cubicBezTo>
                  <a:cubicBezTo>
                    <a:pt x="0" y="10"/>
                    <a:pt x="1" y="13"/>
                    <a:pt x="4" y="14"/>
                  </a:cubicBezTo>
                  <a:cubicBezTo>
                    <a:pt x="9" y="16"/>
                    <a:pt x="15" y="14"/>
                    <a:pt x="20" y="13"/>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62" name="Freeform 129"/>
            <p:cNvSpPr/>
            <p:nvPr/>
          </p:nvSpPr>
          <p:spPr bwMode="auto">
            <a:xfrm>
              <a:off x="3821660" y="4414411"/>
              <a:ext cx="308430" cy="308430"/>
            </a:xfrm>
            <a:custGeom>
              <a:avLst/>
              <a:gdLst>
                <a:gd name="T0" fmla="*/ 13 w 35"/>
                <a:gd name="T1" fmla="*/ 18 h 35"/>
                <a:gd name="T2" fmla="*/ 26 w 35"/>
                <a:gd name="T3" fmla="*/ 31 h 35"/>
                <a:gd name="T4" fmla="*/ 32 w 35"/>
                <a:gd name="T5" fmla="*/ 26 h 35"/>
                <a:gd name="T6" fmla="*/ 4 w 35"/>
                <a:gd name="T7" fmla="*/ 1 h 35"/>
                <a:gd name="T8" fmla="*/ 1 w 35"/>
                <a:gd name="T9" fmla="*/ 6 h 35"/>
                <a:gd name="T10" fmla="*/ 13 w 35"/>
                <a:gd name="T11" fmla="*/ 18 h 35"/>
              </a:gdLst>
              <a:ahLst/>
              <a:cxnLst>
                <a:cxn ang="0">
                  <a:pos x="T0" y="T1"/>
                </a:cxn>
                <a:cxn ang="0">
                  <a:pos x="T2" y="T3"/>
                </a:cxn>
                <a:cxn ang="0">
                  <a:pos x="T4" y="T5"/>
                </a:cxn>
                <a:cxn ang="0">
                  <a:pos x="T6" y="T7"/>
                </a:cxn>
                <a:cxn ang="0">
                  <a:pos x="T8" y="T9"/>
                </a:cxn>
                <a:cxn ang="0">
                  <a:pos x="T10" y="T11"/>
                </a:cxn>
              </a:cxnLst>
              <a:rect l="0" t="0" r="r" b="b"/>
              <a:pathLst>
                <a:path w="35" h="35">
                  <a:moveTo>
                    <a:pt x="13" y="18"/>
                  </a:moveTo>
                  <a:cubicBezTo>
                    <a:pt x="18" y="22"/>
                    <a:pt x="22" y="26"/>
                    <a:pt x="26" y="31"/>
                  </a:cubicBezTo>
                  <a:cubicBezTo>
                    <a:pt x="29" y="35"/>
                    <a:pt x="35" y="30"/>
                    <a:pt x="32" y="26"/>
                  </a:cubicBezTo>
                  <a:cubicBezTo>
                    <a:pt x="26" y="17"/>
                    <a:pt x="16" y="2"/>
                    <a:pt x="4" y="1"/>
                  </a:cubicBezTo>
                  <a:cubicBezTo>
                    <a:pt x="1" y="0"/>
                    <a:pt x="0" y="4"/>
                    <a:pt x="1" y="6"/>
                  </a:cubicBezTo>
                  <a:cubicBezTo>
                    <a:pt x="4" y="11"/>
                    <a:pt x="9" y="14"/>
                    <a:pt x="13" y="18"/>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63" name="Freeform 130"/>
            <p:cNvSpPr/>
            <p:nvPr/>
          </p:nvSpPr>
          <p:spPr bwMode="auto">
            <a:xfrm>
              <a:off x="1390942" y="1983692"/>
              <a:ext cx="308430" cy="308430"/>
            </a:xfrm>
            <a:custGeom>
              <a:avLst/>
              <a:gdLst>
                <a:gd name="T0" fmla="*/ 13 w 35"/>
                <a:gd name="T1" fmla="*/ 17 h 35"/>
                <a:gd name="T2" fmla="*/ 25 w 35"/>
                <a:gd name="T3" fmla="*/ 31 h 35"/>
                <a:gd name="T4" fmla="*/ 32 w 35"/>
                <a:gd name="T5" fmla="*/ 26 h 35"/>
                <a:gd name="T6" fmla="*/ 4 w 35"/>
                <a:gd name="T7" fmla="*/ 0 h 35"/>
                <a:gd name="T8" fmla="*/ 1 w 35"/>
                <a:gd name="T9" fmla="*/ 6 h 35"/>
                <a:gd name="T10" fmla="*/ 13 w 35"/>
                <a:gd name="T11" fmla="*/ 17 h 35"/>
              </a:gdLst>
              <a:ahLst/>
              <a:cxnLst>
                <a:cxn ang="0">
                  <a:pos x="T0" y="T1"/>
                </a:cxn>
                <a:cxn ang="0">
                  <a:pos x="T2" y="T3"/>
                </a:cxn>
                <a:cxn ang="0">
                  <a:pos x="T4" y="T5"/>
                </a:cxn>
                <a:cxn ang="0">
                  <a:pos x="T6" y="T7"/>
                </a:cxn>
                <a:cxn ang="0">
                  <a:pos x="T8" y="T9"/>
                </a:cxn>
                <a:cxn ang="0">
                  <a:pos x="T10" y="T11"/>
                </a:cxn>
              </a:cxnLst>
              <a:rect l="0" t="0" r="r" b="b"/>
              <a:pathLst>
                <a:path w="35" h="35">
                  <a:moveTo>
                    <a:pt x="13" y="17"/>
                  </a:moveTo>
                  <a:cubicBezTo>
                    <a:pt x="18" y="22"/>
                    <a:pt x="22" y="26"/>
                    <a:pt x="25" y="31"/>
                  </a:cubicBezTo>
                  <a:cubicBezTo>
                    <a:pt x="28" y="35"/>
                    <a:pt x="35" y="30"/>
                    <a:pt x="32" y="26"/>
                  </a:cubicBezTo>
                  <a:cubicBezTo>
                    <a:pt x="26" y="17"/>
                    <a:pt x="16" y="2"/>
                    <a:pt x="4" y="0"/>
                  </a:cubicBezTo>
                  <a:cubicBezTo>
                    <a:pt x="1" y="0"/>
                    <a:pt x="0" y="4"/>
                    <a:pt x="1" y="6"/>
                  </a:cubicBezTo>
                  <a:cubicBezTo>
                    <a:pt x="3" y="11"/>
                    <a:pt x="9" y="14"/>
                    <a:pt x="13" y="17"/>
                  </a:cubicBezTo>
                  <a:close/>
                </a:path>
              </a:pathLst>
            </a:custGeom>
            <a:solidFill>
              <a:srgbClr val="FDBE4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49164" name="矩形 3"/>
          <p:cNvSpPr/>
          <p:nvPr/>
        </p:nvSpPr>
        <p:spPr>
          <a:xfrm>
            <a:off x="6556700" y="2520335"/>
            <a:ext cx="2646878" cy="830997"/>
          </a:xfrm>
          <a:prstGeom prst="rect">
            <a:avLst/>
          </a:prstGeom>
          <a:noFill/>
        </p:spPr>
        <p:txBody>
          <a:bodyPr wrap="none">
            <a:spAutoFit/>
          </a:bodyPr>
          <a:lstStyle/>
          <a:p>
            <a:pPr algn="ctr"/>
            <a:r>
              <a:rPr lang="zh-CN" altLang="en-US" sz="4800" dirty="0">
                <a:solidFill>
                  <a:schemeClr val="tx1">
                    <a:lumMod val="65000"/>
                    <a:lumOff val="35000"/>
                  </a:schemeClr>
                </a:solidFill>
                <a:latin typeface="微软雅黑" panose="020B0503020204020204" pitchFamily="34" charset="-122"/>
                <a:ea typeface="微软雅黑" panose="020B0503020204020204" pitchFamily="34" charset="-122"/>
              </a:rPr>
              <a:t>投保流程</a:t>
            </a:r>
          </a:p>
        </p:txBody>
      </p:sp>
      <p:cxnSp>
        <p:nvCxnSpPr>
          <p:cNvPr id="3145738" name="直接连接符 4"/>
          <p:cNvCxnSpPr>
            <a:cxnSpLocks/>
          </p:cNvCxnSpPr>
          <p:nvPr/>
        </p:nvCxnSpPr>
        <p:spPr>
          <a:xfrm>
            <a:off x="4801484" y="3366259"/>
            <a:ext cx="6203455"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049165" name="矩形 5"/>
          <p:cNvSpPr/>
          <p:nvPr/>
        </p:nvSpPr>
        <p:spPr>
          <a:xfrm>
            <a:off x="4761272" y="3429000"/>
            <a:ext cx="6258907" cy="813511"/>
          </a:xfrm>
          <a:prstGeom prst="rect">
            <a:avLst/>
          </a:prstGeom>
        </p:spPr>
        <p:txBody>
          <a:bodyPr/>
          <a:lstStyle/>
          <a:p>
            <a:pPr algn="just">
              <a:lnSpc>
                <a:spcPct val="130000"/>
              </a:lnSpc>
              <a:spcBef>
                <a:spcPts val="600"/>
              </a:spcBef>
              <a:spcAft>
                <a:spcPts val="600"/>
              </a:spcAft>
              <a:buClr>
                <a:srgbClr val="00B050"/>
              </a:buClr>
              <a:buSzPct val="80000"/>
            </a:pPr>
            <a:endParaRPr lang="zh-CN" altLang="en-US" sz="1600" dirty="0">
              <a:solidFill>
                <a:schemeClr val="tx1">
                  <a:lumMod val="75000"/>
                  <a:lumOff val="25000"/>
                </a:schemeClr>
              </a:solidFill>
              <a:latin typeface="宋体" panose="02010600030101010101" pitchFamily="2" charset="-122"/>
              <a:ea typeface="宋体" panose="02010600030101010101" pitchFamily="2" charset="-122"/>
            </a:endParaRPr>
          </a:p>
        </p:txBody>
      </p:sp>
      <p:sp>
        <p:nvSpPr>
          <p:cNvPr id="1049166" name="MH_Number_1"/>
          <p:cNvSpPr/>
          <p:nvPr>
            <p:custDataLst>
              <p:tags r:id="rId1"/>
            </p:custDataLst>
          </p:nvPr>
        </p:nvSpPr>
        <p:spPr>
          <a:xfrm>
            <a:off x="1687602" y="2331623"/>
            <a:ext cx="2168895" cy="2168895"/>
          </a:xfrm>
          <a:prstGeom prst="ellipse">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19900" dirty="0">
              <a:solidFill>
                <a:srgbClr val="7F4F4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49167" name="Freeform 6"/>
          <p:cNvSpPr/>
          <p:nvPr/>
        </p:nvSpPr>
        <p:spPr bwMode="auto">
          <a:xfrm>
            <a:off x="9241048"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68" name="Freeform 7"/>
          <p:cNvSpPr/>
          <p:nvPr/>
        </p:nvSpPr>
        <p:spPr bwMode="auto">
          <a:xfrm>
            <a:off x="397758" y="5762075"/>
            <a:ext cx="2476500" cy="531813"/>
          </a:xfrm>
          <a:custGeom>
            <a:avLst/>
            <a:gdLst>
              <a:gd name="T0" fmla="*/ 298 w 884"/>
              <a:gd name="T1" fmla="*/ 168 h 190"/>
              <a:gd name="T2" fmla="*/ 156 w 884"/>
              <a:gd name="T3" fmla="*/ 175 h 190"/>
              <a:gd name="T4" fmla="*/ 66 w 884"/>
              <a:gd name="T5" fmla="*/ 174 h 190"/>
              <a:gd name="T6" fmla="*/ 100 w 884"/>
              <a:gd name="T7" fmla="*/ 145 h 190"/>
              <a:gd name="T8" fmla="*/ 391 w 884"/>
              <a:gd name="T9" fmla="*/ 116 h 190"/>
              <a:gd name="T10" fmla="*/ 409 w 884"/>
              <a:gd name="T11" fmla="*/ 94 h 190"/>
              <a:gd name="T12" fmla="*/ 401 w 884"/>
              <a:gd name="T13" fmla="*/ 87 h 190"/>
              <a:gd name="T14" fmla="*/ 270 w 884"/>
              <a:gd name="T15" fmla="*/ 82 h 190"/>
              <a:gd name="T16" fmla="*/ 49 w 884"/>
              <a:gd name="T17" fmla="*/ 86 h 190"/>
              <a:gd name="T18" fmla="*/ 15 w 884"/>
              <a:gd name="T19" fmla="*/ 76 h 190"/>
              <a:gd name="T20" fmla="*/ 7 w 884"/>
              <a:gd name="T21" fmla="*/ 44 h 190"/>
              <a:gd name="T22" fmla="*/ 37 w 884"/>
              <a:gd name="T23" fmla="*/ 33 h 190"/>
              <a:gd name="T24" fmla="*/ 764 w 884"/>
              <a:gd name="T25" fmla="*/ 3 h 190"/>
              <a:gd name="T26" fmla="*/ 872 w 884"/>
              <a:gd name="T27" fmla="*/ 17 h 190"/>
              <a:gd name="T28" fmla="*/ 884 w 884"/>
              <a:gd name="T29" fmla="*/ 32 h 190"/>
              <a:gd name="T30" fmla="*/ 608 w 884"/>
              <a:gd name="T31" fmla="*/ 101 h 190"/>
              <a:gd name="T32" fmla="*/ 471 w 884"/>
              <a:gd name="T33" fmla="*/ 116 h 190"/>
              <a:gd name="T34" fmla="*/ 396 w 884"/>
              <a:gd name="T35" fmla="*/ 165 h 190"/>
              <a:gd name="T36" fmla="*/ 298 w 884"/>
              <a:gd name="T3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4" h="190">
                <a:moveTo>
                  <a:pt x="298" y="168"/>
                </a:moveTo>
                <a:cubicBezTo>
                  <a:pt x="250" y="164"/>
                  <a:pt x="202" y="166"/>
                  <a:pt x="156" y="175"/>
                </a:cubicBezTo>
                <a:cubicBezTo>
                  <a:pt x="126" y="181"/>
                  <a:pt x="92" y="190"/>
                  <a:pt x="66" y="174"/>
                </a:cubicBezTo>
                <a:cubicBezTo>
                  <a:pt x="69" y="158"/>
                  <a:pt x="85" y="149"/>
                  <a:pt x="100" y="145"/>
                </a:cubicBezTo>
                <a:cubicBezTo>
                  <a:pt x="193" y="114"/>
                  <a:pt x="298" y="147"/>
                  <a:pt x="391" y="116"/>
                </a:cubicBezTo>
                <a:cubicBezTo>
                  <a:pt x="402" y="113"/>
                  <a:pt x="414" y="104"/>
                  <a:pt x="409" y="94"/>
                </a:cubicBezTo>
                <a:cubicBezTo>
                  <a:pt x="407" y="91"/>
                  <a:pt x="404" y="89"/>
                  <a:pt x="401" y="87"/>
                </a:cubicBezTo>
                <a:cubicBezTo>
                  <a:pt x="362" y="66"/>
                  <a:pt x="314" y="75"/>
                  <a:pt x="270" y="82"/>
                </a:cubicBezTo>
                <a:cubicBezTo>
                  <a:pt x="197" y="93"/>
                  <a:pt x="123" y="94"/>
                  <a:pt x="49" y="86"/>
                </a:cubicBezTo>
                <a:cubicBezTo>
                  <a:pt x="37" y="85"/>
                  <a:pt x="25" y="83"/>
                  <a:pt x="15" y="76"/>
                </a:cubicBezTo>
                <a:cubicBezTo>
                  <a:pt x="5" y="68"/>
                  <a:pt x="0" y="54"/>
                  <a:pt x="7" y="44"/>
                </a:cubicBezTo>
                <a:cubicBezTo>
                  <a:pt x="14" y="35"/>
                  <a:pt x="26" y="34"/>
                  <a:pt x="37" y="33"/>
                </a:cubicBezTo>
                <a:cubicBezTo>
                  <a:pt x="279" y="23"/>
                  <a:pt x="521" y="13"/>
                  <a:pt x="764" y="3"/>
                </a:cubicBezTo>
                <a:cubicBezTo>
                  <a:pt x="800" y="1"/>
                  <a:pt x="839" y="0"/>
                  <a:pt x="872" y="17"/>
                </a:cubicBezTo>
                <a:cubicBezTo>
                  <a:pt x="878" y="20"/>
                  <a:pt x="884" y="25"/>
                  <a:pt x="884" y="32"/>
                </a:cubicBezTo>
                <a:cubicBezTo>
                  <a:pt x="800" y="78"/>
                  <a:pt x="704" y="102"/>
                  <a:pt x="608" y="101"/>
                </a:cubicBezTo>
                <a:cubicBezTo>
                  <a:pt x="561" y="100"/>
                  <a:pt x="512" y="95"/>
                  <a:pt x="471" y="116"/>
                </a:cubicBezTo>
                <a:cubicBezTo>
                  <a:pt x="445" y="130"/>
                  <a:pt x="424" y="154"/>
                  <a:pt x="396" y="165"/>
                </a:cubicBezTo>
                <a:cubicBezTo>
                  <a:pt x="366" y="177"/>
                  <a:pt x="331" y="171"/>
                  <a:pt x="298" y="168"/>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69" name="Freeform 9"/>
          <p:cNvSpPr/>
          <p:nvPr/>
        </p:nvSpPr>
        <p:spPr bwMode="auto">
          <a:xfrm>
            <a:off x="9809544" y="5183507"/>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70" name="Freeform 14"/>
          <p:cNvSpPr/>
          <p:nvPr/>
        </p:nvSpPr>
        <p:spPr bwMode="auto">
          <a:xfrm>
            <a:off x="655244" y="612682"/>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6" name="组合 27"/>
          <p:cNvGrpSpPr/>
          <p:nvPr/>
        </p:nvGrpSpPr>
        <p:grpSpPr>
          <a:xfrm>
            <a:off x="9417434" y="1372419"/>
            <a:ext cx="1101723" cy="592913"/>
            <a:chOff x="7880351" y="1081088"/>
            <a:chExt cx="831849" cy="447675"/>
          </a:xfrm>
        </p:grpSpPr>
        <p:sp>
          <p:nvSpPr>
            <p:cNvPr id="1049171"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72"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组合 30"/>
          <p:cNvGrpSpPr/>
          <p:nvPr/>
        </p:nvGrpSpPr>
        <p:grpSpPr>
          <a:xfrm>
            <a:off x="4596408" y="5231064"/>
            <a:ext cx="1038224" cy="595312"/>
            <a:chOff x="1495426" y="311151"/>
            <a:chExt cx="1038224" cy="595312"/>
          </a:xfrm>
        </p:grpSpPr>
        <p:sp>
          <p:nvSpPr>
            <p:cNvPr id="1049173"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74"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8" name="组合 33"/>
          <p:cNvGrpSpPr/>
          <p:nvPr/>
        </p:nvGrpSpPr>
        <p:grpSpPr>
          <a:xfrm>
            <a:off x="5833681" y="873238"/>
            <a:ext cx="984250" cy="541337"/>
            <a:chOff x="6365875" y="852488"/>
            <a:chExt cx="984250" cy="541337"/>
          </a:xfrm>
        </p:grpSpPr>
        <p:sp>
          <p:nvSpPr>
            <p:cNvPr id="1049175"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9176"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 name="Freeform 6"/>
          <p:cNvSpPr/>
          <p:nvPr/>
        </p:nvSpPr>
        <p:spPr bwMode="auto">
          <a:xfrm>
            <a:off x="9172809"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9"/>
          <p:cNvSpPr/>
          <p:nvPr/>
        </p:nvSpPr>
        <p:spPr bwMode="auto">
          <a:xfrm>
            <a:off x="9741305" y="5183507"/>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4"/>
          <p:cNvSpPr/>
          <p:nvPr/>
        </p:nvSpPr>
        <p:spPr bwMode="auto">
          <a:xfrm>
            <a:off x="587005" y="612682"/>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3" name="组合 27"/>
          <p:cNvGrpSpPr/>
          <p:nvPr/>
        </p:nvGrpSpPr>
        <p:grpSpPr>
          <a:xfrm>
            <a:off x="9349195" y="1372419"/>
            <a:ext cx="1101723" cy="592913"/>
            <a:chOff x="7880351" y="1081088"/>
            <a:chExt cx="831849" cy="447675"/>
          </a:xfrm>
        </p:grpSpPr>
        <p:sp>
          <p:nvSpPr>
            <p:cNvPr id="34"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3"/>
          <p:cNvGrpSpPr/>
          <p:nvPr/>
        </p:nvGrpSpPr>
        <p:grpSpPr>
          <a:xfrm>
            <a:off x="5765442" y="873238"/>
            <a:ext cx="984250" cy="541337"/>
            <a:chOff x="6365875" y="852488"/>
            <a:chExt cx="984250" cy="541337"/>
          </a:xfrm>
        </p:grpSpPr>
        <p:sp>
          <p:nvSpPr>
            <p:cNvPr id="37"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0"/>
          <p:cNvGrpSpPr/>
          <p:nvPr/>
        </p:nvGrpSpPr>
        <p:grpSpPr>
          <a:xfrm>
            <a:off x="4555465" y="5231064"/>
            <a:ext cx="1038224" cy="595312"/>
            <a:chOff x="1495426" y="311151"/>
            <a:chExt cx="1038224" cy="595312"/>
          </a:xfrm>
        </p:grpSpPr>
        <p:sp>
          <p:nvSpPr>
            <p:cNvPr id="40" name="Freeform 103"/>
            <p:cNvSpPr/>
            <p:nvPr/>
          </p:nvSpPr>
          <p:spPr bwMode="auto">
            <a:xfrm>
              <a:off x="1495426" y="311151"/>
              <a:ext cx="1038224" cy="595312"/>
            </a:xfrm>
            <a:custGeom>
              <a:avLst/>
              <a:gdLst>
                <a:gd name="T0" fmla="*/ 367 w 368"/>
                <a:gd name="T1" fmla="*/ 117 h 210"/>
                <a:gd name="T2" fmla="*/ 342 w 368"/>
                <a:gd name="T3" fmla="*/ 82 h 210"/>
                <a:gd name="T4" fmla="*/ 298 w 368"/>
                <a:gd name="T5" fmla="*/ 71 h 210"/>
                <a:gd name="T6" fmla="*/ 257 w 368"/>
                <a:gd name="T7" fmla="*/ 28 h 210"/>
                <a:gd name="T8" fmla="*/ 202 w 368"/>
                <a:gd name="T9" fmla="*/ 52 h 210"/>
                <a:gd name="T10" fmla="*/ 129 w 368"/>
                <a:gd name="T11" fmla="*/ 6 h 210"/>
                <a:gd name="T12" fmla="*/ 60 w 368"/>
                <a:gd name="T13" fmla="*/ 67 h 210"/>
                <a:gd name="T14" fmla="*/ 3 w 368"/>
                <a:gd name="T15" fmla="*/ 102 h 210"/>
                <a:gd name="T16" fmla="*/ 44 w 368"/>
                <a:gd name="T17" fmla="*/ 162 h 210"/>
                <a:gd name="T18" fmla="*/ 120 w 368"/>
                <a:gd name="T19" fmla="*/ 158 h 210"/>
                <a:gd name="T20" fmla="*/ 180 w 368"/>
                <a:gd name="T21" fmla="*/ 205 h 210"/>
                <a:gd name="T22" fmla="*/ 252 w 368"/>
                <a:gd name="T23" fmla="*/ 184 h 210"/>
                <a:gd name="T24" fmla="*/ 262 w 368"/>
                <a:gd name="T25" fmla="*/ 176 h 210"/>
                <a:gd name="T26" fmla="*/ 276 w 368"/>
                <a:gd name="T27" fmla="*/ 176 h 210"/>
                <a:gd name="T28" fmla="*/ 343 w 368"/>
                <a:gd name="T29" fmla="*/ 159 h 210"/>
                <a:gd name="T30" fmla="*/ 367 w 368"/>
                <a:gd name="T31" fmla="*/ 1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8" h="210">
                  <a:moveTo>
                    <a:pt x="367" y="117"/>
                  </a:moveTo>
                  <a:cubicBezTo>
                    <a:pt x="366" y="102"/>
                    <a:pt x="355" y="89"/>
                    <a:pt x="342" y="82"/>
                  </a:cubicBezTo>
                  <a:cubicBezTo>
                    <a:pt x="329" y="75"/>
                    <a:pt x="313" y="72"/>
                    <a:pt x="298" y="71"/>
                  </a:cubicBezTo>
                  <a:cubicBezTo>
                    <a:pt x="295" y="50"/>
                    <a:pt x="278" y="32"/>
                    <a:pt x="257" y="28"/>
                  </a:cubicBezTo>
                  <a:cubicBezTo>
                    <a:pt x="236" y="24"/>
                    <a:pt x="213" y="34"/>
                    <a:pt x="202" y="52"/>
                  </a:cubicBezTo>
                  <a:cubicBezTo>
                    <a:pt x="197" y="20"/>
                    <a:pt x="161" y="0"/>
                    <a:pt x="129" y="6"/>
                  </a:cubicBezTo>
                  <a:cubicBezTo>
                    <a:pt x="98" y="12"/>
                    <a:pt x="73" y="38"/>
                    <a:pt x="60" y="67"/>
                  </a:cubicBezTo>
                  <a:cubicBezTo>
                    <a:pt x="37" y="56"/>
                    <a:pt x="6" y="76"/>
                    <a:pt x="3" y="102"/>
                  </a:cubicBezTo>
                  <a:cubicBezTo>
                    <a:pt x="0" y="128"/>
                    <a:pt x="20" y="153"/>
                    <a:pt x="44" y="162"/>
                  </a:cubicBezTo>
                  <a:cubicBezTo>
                    <a:pt x="68" y="171"/>
                    <a:pt x="95" y="168"/>
                    <a:pt x="120" y="158"/>
                  </a:cubicBezTo>
                  <a:cubicBezTo>
                    <a:pt x="133" y="181"/>
                    <a:pt x="155" y="199"/>
                    <a:pt x="180" y="205"/>
                  </a:cubicBezTo>
                  <a:cubicBezTo>
                    <a:pt x="206" y="210"/>
                    <a:pt x="234" y="203"/>
                    <a:pt x="252" y="184"/>
                  </a:cubicBezTo>
                  <a:cubicBezTo>
                    <a:pt x="255" y="181"/>
                    <a:pt x="258" y="178"/>
                    <a:pt x="262" y="176"/>
                  </a:cubicBezTo>
                  <a:cubicBezTo>
                    <a:pt x="266" y="174"/>
                    <a:pt x="271" y="175"/>
                    <a:pt x="276" y="176"/>
                  </a:cubicBezTo>
                  <a:cubicBezTo>
                    <a:pt x="300" y="179"/>
                    <a:pt x="324" y="173"/>
                    <a:pt x="343" y="159"/>
                  </a:cubicBezTo>
                  <a:cubicBezTo>
                    <a:pt x="357" y="150"/>
                    <a:pt x="368" y="134"/>
                    <a:pt x="367" y="11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04"/>
            <p:cNvSpPr/>
            <p:nvPr/>
          </p:nvSpPr>
          <p:spPr bwMode="auto">
            <a:xfrm>
              <a:off x="1517650" y="596900"/>
              <a:ext cx="1012825" cy="309562"/>
            </a:xfrm>
            <a:custGeom>
              <a:avLst/>
              <a:gdLst>
                <a:gd name="T0" fmla="*/ 359 w 359"/>
                <a:gd name="T1" fmla="*/ 19 h 109"/>
                <a:gd name="T2" fmla="*/ 253 w 359"/>
                <a:gd name="T3" fmla="*/ 38 h 109"/>
                <a:gd name="T4" fmla="*/ 166 w 359"/>
                <a:gd name="T5" fmla="*/ 58 h 109"/>
                <a:gd name="T6" fmla="*/ 98 w 359"/>
                <a:gd name="T7" fmla="*/ 0 h 109"/>
                <a:gd name="T8" fmla="*/ 0 w 359"/>
                <a:gd name="T9" fmla="*/ 28 h 109"/>
                <a:gd name="T10" fmla="*/ 36 w 359"/>
                <a:gd name="T11" fmla="*/ 61 h 109"/>
                <a:gd name="T12" fmla="*/ 112 w 359"/>
                <a:gd name="T13" fmla="*/ 57 h 109"/>
                <a:gd name="T14" fmla="*/ 172 w 359"/>
                <a:gd name="T15" fmla="*/ 104 h 109"/>
                <a:gd name="T16" fmla="*/ 244 w 359"/>
                <a:gd name="T17" fmla="*/ 83 h 109"/>
                <a:gd name="T18" fmla="*/ 254 w 359"/>
                <a:gd name="T19" fmla="*/ 75 h 109"/>
                <a:gd name="T20" fmla="*/ 268 w 359"/>
                <a:gd name="T21" fmla="*/ 75 h 109"/>
                <a:gd name="T22" fmla="*/ 335 w 359"/>
                <a:gd name="T23" fmla="*/ 58 h 109"/>
                <a:gd name="T24" fmla="*/ 359 w 359"/>
                <a:gd name="T25"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 h="109">
                  <a:moveTo>
                    <a:pt x="359" y="19"/>
                  </a:moveTo>
                  <a:cubicBezTo>
                    <a:pt x="331" y="44"/>
                    <a:pt x="288" y="53"/>
                    <a:pt x="253" y="38"/>
                  </a:cubicBezTo>
                  <a:cubicBezTo>
                    <a:pt x="229" y="58"/>
                    <a:pt x="196" y="65"/>
                    <a:pt x="166" y="58"/>
                  </a:cubicBezTo>
                  <a:cubicBezTo>
                    <a:pt x="136" y="51"/>
                    <a:pt x="110" y="29"/>
                    <a:pt x="98" y="0"/>
                  </a:cubicBezTo>
                  <a:cubicBezTo>
                    <a:pt x="73" y="25"/>
                    <a:pt x="35" y="35"/>
                    <a:pt x="0" y="28"/>
                  </a:cubicBezTo>
                  <a:cubicBezTo>
                    <a:pt x="7" y="43"/>
                    <a:pt x="20" y="55"/>
                    <a:pt x="36" y="61"/>
                  </a:cubicBezTo>
                  <a:cubicBezTo>
                    <a:pt x="60" y="70"/>
                    <a:pt x="87" y="67"/>
                    <a:pt x="112" y="57"/>
                  </a:cubicBezTo>
                  <a:cubicBezTo>
                    <a:pt x="125" y="80"/>
                    <a:pt x="147" y="98"/>
                    <a:pt x="172" y="104"/>
                  </a:cubicBezTo>
                  <a:cubicBezTo>
                    <a:pt x="198" y="109"/>
                    <a:pt x="226" y="102"/>
                    <a:pt x="244" y="83"/>
                  </a:cubicBezTo>
                  <a:cubicBezTo>
                    <a:pt x="247" y="80"/>
                    <a:pt x="250" y="77"/>
                    <a:pt x="254" y="75"/>
                  </a:cubicBezTo>
                  <a:cubicBezTo>
                    <a:pt x="258" y="73"/>
                    <a:pt x="263" y="74"/>
                    <a:pt x="268" y="75"/>
                  </a:cubicBezTo>
                  <a:cubicBezTo>
                    <a:pt x="292" y="78"/>
                    <a:pt x="316" y="72"/>
                    <a:pt x="335" y="58"/>
                  </a:cubicBezTo>
                  <a:cubicBezTo>
                    <a:pt x="348" y="49"/>
                    <a:pt x="359" y="35"/>
                    <a:pt x="359" y="19"/>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2" name="Freeform 6"/>
          <p:cNvSpPr/>
          <p:nvPr/>
        </p:nvSpPr>
        <p:spPr bwMode="auto">
          <a:xfrm>
            <a:off x="9131866" y="369849"/>
            <a:ext cx="2597150" cy="650875"/>
          </a:xfrm>
          <a:custGeom>
            <a:avLst/>
            <a:gdLst>
              <a:gd name="T0" fmla="*/ 685 w 927"/>
              <a:gd name="T1" fmla="*/ 231 h 232"/>
              <a:gd name="T2" fmla="*/ 897 w 927"/>
              <a:gd name="T3" fmla="*/ 207 h 232"/>
              <a:gd name="T4" fmla="*/ 926 w 927"/>
              <a:gd name="T5" fmla="*/ 184 h 232"/>
              <a:gd name="T6" fmla="*/ 903 w 927"/>
              <a:gd name="T7" fmla="*/ 165 h 232"/>
              <a:gd name="T8" fmla="*/ 668 w 927"/>
              <a:gd name="T9" fmla="*/ 138 h 232"/>
              <a:gd name="T10" fmla="*/ 619 w 927"/>
              <a:gd name="T11" fmla="*/ 111 h 232"/>
              <a:gd name="T12" fmla="*/ 411 w 927"/>
              <a:gd name="T13" fmla="*/ 74 h 232"/>
              <a:gd name="T14" fmla="*/ 443 w 927"/>
              <a:gd name="T15" fmla="*/ 56 h 232"/>
              <a:gd name="T16" fmla="*/ 821 w 927"/>
              <a:gd name="T17" fmla="*/ 58 h 232"/>
              <a:gd name="T18" fmla="*/ 876 w 927"/>
              <a:gd name="T19" fmla="*/ 47 h 232"/>
              <a:gd name="T20" fmla="*/ 899 w 927"/>
              <a:gd name="T21" fmla="*/ 0 h 232"/>
              <a:gd name="T22" fmla="*/ 319 w 927"/>
              <a:gd name="T23" fmla="*/ 5 h 232"/>
              <a:gd name="T24" fmla="*/ 172 w 927"/>
              <a:gd name="T25" fmla="*/ 13 h 232"/>
              <a:gd name="T26" fmla="*/ 75 w 927"/>
              <a:gd name="T27" fmla="*/ 38 h 232"/>
              <a:gd name="T28" fmla="*/ 24 w 927"/>
              <a:gd name="T29" fmla="*/ 65 h 232"/>
              <a:gd name="T30" fmla="*/ 2 w 927"/>
              <a:gd name="T31" fmla="*/ 117 h 232"/>
              <a:gd name="T32" fmla="*/ 74 w 927"/>
              <a:gd name="T33" fmla="*/ 174 h 232"/>
              <a:gd name="T34" fmla="*/ 316 w 927"/>
              <a:gd name="T35" fmla="*/ 171 h 232"/>
              <a:gd name="T36" fmla="*/ 556 w 927"/>
              <a:gd name="T37" fmla="*/ 195 h 232"/>
              <a:gd name="T38" fmla="*/ 617 w 927"/>
              <a:gd name="T39" fmla="*/ 225 h 232"/>
              <a:gd name="T40" fmla="*/ 685 w 927"/>
              <a:gd name="T4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7" h="232">
                <a:moveTo>
                  <a:pt x="685" y="231"/>
                </a:moveTo>
                <a:cubicBezTo>
                  <a:pt x="756" y="230"/>
                  <a:pt x="828" y="222"/>
                  <a:pt x="897" y="207"/>
                </a:cubicBezTo>
                <a:cubicBezTo>
                  <a:pt x="911" y="204"/>
                  <a:pt x="927" y="197"/>
                  <a:pt x="926" y="184"/>
                </a:cubicBezTo>
                <a:cubicBezTo>
                  <a:pt x="925" y="173"/>
                  <a:pt x="913" y="167"/>
                  <a:pt x="903" y="165"/>
                </a:cubicBezTo>
                <a:cubicBezTo>
                  <a:pt x="826" y="144"/>
                  <a:pt x="740" y="171"/>
                  <a:pt x="668" y="138"/>
                </a:cubicBezTo>
                <a:cubicBezTo>
                  <a:pt x="651" y="130"/>
                  <a:pt x="636" y="119"/>
                  <a:pt x="619" y="111"/>
                </a:cubicBezTo>
                <a:cubicBezTo>
                  <a:pt x="555" y="81"/>
                  <a:pt x="478" y="97"/>
                  <a:pt x="411" y="74"/>
                </a:cubicBezTo>
                <a:cubicBezTo>
                  <a:pt x="414" y="62"/>
                  <a:pt x="430" y="57"/>
                  <a:pt x="443" y="56"/>
                </a:cubicBezTo>
                <a:cubicBezTo>
                  <a:pt x="568" y="40"/>
                  <a:pt x="695" y="60"/>
                  <a:pt x="821" y="58"/>
                </a:cubicBezTo>
                <a:cubicBezTo>
                  <a:pt x="840" y="57"/>
                  <a:pt x="860" y="56"/>
                  <a:pt x="876" y="47"/>
                </a:cubicBezTo>
                <a:cubicBezTo>
                  <a:pt x="893" y="38"/>
                  <a:pt x="905" y="18"/>
                  <a:pt x="899" y="0"/>
                </a:cubicBezTo>
                <a:cubicBezTo>
                  <a:pt x="706" y="2"/>
                  <a:pt x="513" y="3"/>
                  <a:pt x="319" y="5"/>
                </a:cubicBezTo>
                <a:cubicBezTo>
                  <a:pt x="270" y="5"/>
                  <a:pt x="221" y="6"/>
                  <a:pt x="172" y="13"/>
                </a:cubicBezTo>
                <a:cubicBezTo>
                  <a:pt x="139" y="18"/>
                  <a:pt x="106" y="26"/>
                  <a:pt x="75" y="38"/>
                </a:cubicBezTo>
                <a:cubicBezTo>
                  <a:pt x="56" y="44"/>
                  <a:pt x="38" y="52"/>
                  <a:pt x="24" y="65"/>
                </a:cubicBezTo>
                <a:cubicBezTo>
                  <a:pt x="10" y="78"/>
                  <a:pt x="0" y="97"/>
                  <a:pt x="2" y="117"/>
                </a:cubicBezTo>
                <a:cubicBezTo>
                  <a:pt x="7" y="149"/>
                  <a:pt x="42" y="167"/>
                  <a:pt x="74" y="174"/>
                </a:cubicBezTo>
                <a:cubicBezTo>
                  <a:pt x="153" y="193"/>
                  <a:pt x="236" y="180"/>
                  <a:pt x="316" y="171"/>
                </a:cubicBezTo>
                <a:cubicBezTo>
                  <a:pt x="397" y="163"/>
                  <a:pt x="482" y="160"/>
                  <a:pt x="556" y="195"/>
                </a:cubicBezTo>
                <a:cubicBezTo>
                  <a:pt x="576" y="205"/>
                  <a:pt x="595" y="218"/>
                  <a:pt x="617" y="225"/>
                </a:cubicBezTo>
                <a:cubicBezTo>
                  <a:pt x="639" y="231"/>
                  <a:pt x="662" y="232"/>
                  <a:pt x="685" y="231"/>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9"/>
          <p:cNvSpPr/>
          <p:nvPr/>
        </p:nvSpPr>
        <p:spPr bwMode="auto">
          <a:xfrm>
            <a:off x="9700362" y="5183507"/>
            <a:ext cx="1419225" cy="236538"/>
          </a:xfrm>
          <a:custGeom>
            <a:avLst/>
            <a:gdLst>
              <a:gd name="T0" fmla="*/ 37 w 506"/>
              <a:gd name="T1" fmla="*/ 16 h 84"/>
              <a:gd name="T2" fmla="*/ 3 w 506"/>
              <a:gd name="T3" fmla="*/ 42 h 84"/>
              <a:gd name="T4" fmla="*/ 18 w 506"/>
              <a:gd name="T5" fmla="*/ 57 h 84"/>
              <a:gd name="T6" fmla="*/ 160 w 506"/>
              <a:gd name="T7" fmla="*/ 81 h 84"/>
              <a:gd name="T8" fmla="*/ 306 w 506"/>
              <a:gd name="T9" fmla="*/ 67 h 84"/>
              <a:gd name="T10" fmla="*/ 433 w 506"/>
              <a:gd name="T11" fmla="*/ 72 h 84"/>
              <a:gd name="T12" fmla="*/ 482 w 506"/>
              <a:gd name="T13" fmla="*/ 65 h 84"/>
              <a:gd name="T14" fmla="*/ 498 w 506"/>
              <a:gd name="T15" fmla="*/ 24 h 84"/>
              <a:gd name="T16" fmla="*/ 37 w 506"/>
              <a:gd name="T17" fmla="*/ 1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6" h="84">
                <a:moveTo>
                  <a:pt x="37" y="16"/>
                </a:moveTo>
                <a:cubicBezTo>
                  <a:pt x="21" y="17"/>
                  <a:pt x="0" y="26"/>
                  <a:pt x="3" y="42"/>
                </a:cubicBezTo>
                <a:cubicBezTo>
                  <a:pt x="5" y="49"/>
                  <a:pt x="12" y="53"/>
                  <a:pt x="18" y="57"/>
                </a:cubicBezTo>
                <a:cubicBezTo>
                  <a:pt x="61" y="80"/>
                  <a:pt x="112" y="84"/>
                  <a:pt x="160" y="81"/>
                </a:cubicBezTo>
                <a:cubicBezTo>
                  <a:pt x="209" y="78"/>
                  <a:pt x="257" y="69"/>
                  <a:pt x="306" y="67"/>
                </a:cubicBezTo>
                <a:cubicBezTo>
                  <a:pt x="348" y="66"/>
                  <a:pt x="391" y="70"/>
                  <a:pt x="433" y="72"/>
                </a:cubicBezTo>
                <a:cubicBezTo>
                  <a:pt x="450" y="73"/>
                  <a:pt x="467" y="73"/>
                  <a:pt x="482" y="65"/>
                </a:cubicBezTo>
                <a:cubicBezTo>
                  <a:pt x="496" y="58"/>
                  <a:pt x="506" y="39"/>
                  <a:pt x="498" y="24"/>
                </a:cubicBezTo>
                <a:cubicBezTo>
                  <a:pt x="345" y="12"/>
                  <a:pt x="190" y="0"/>
                  <a:pt x="37" y="16"/>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4"/>
          <p:cNvSpPr/>
          <p:nvPr/>
        </p:nvSpPr>
        <p:spPr bwMode="auto">
          <a:xfrm>
            <a:off x="546062" y="612682"/>
            <a:ext cx="2373313" cy="355600"/>
          </a:xfrm>
          <a:custGeom>
            <a:avLst/>
            <a:gdLst>
              <a:gd name="T0" fmla="*/ 823 w 847"/>
              <a:gd name="T1" fmla="*/ 52 h 127"/>
              <a:gd name="T2" fmla="*/ 841 w 847"/>
              <a:gd name="T3" fmla="*/ 42 h 127"/>
              <a:gd name="T4" fmla="*/ 819 w 847"/>
              <a:gd name="T5" fmla="*/ 15 h 127"/>
              <a:gd name="T6" fmla="*/ 655 w 847"/>
              <a:gd name="T7" fmla="*/ 10 h 127"/>
              <a:gd name="T8" fmla="*/ 0 w 847"/>
              <a:gd name="T9" fmla="*/ 33 h 127"/>
              <a:gd name="T10" fmla="*/ 133 w 847"/>
              <a:gd name="T11" fmla="*/ 104 h 127"/>
              <a:gd name="T12" fmla="*/ 217 w 847"/>
              <a:gd name="T13" fmla="*/ 114 h 127"/>
              <a:gd name="T14" fmla="*/ 607 w 847"/>
              <a:gd name="T15" fmla="*/ 104 h 127"/>
              <a:gd name="T16" fmla="*/ 732 w 847"/>
              <a:gd name="T17" fmla="*/ 76 h 127"/>
              <a:gd name="T18" fmla="*/ 823 w 847"/>
              <a:gd name="T19" fmla="*/ 5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7" h="127">
                <a:moveTo>
                  <a:pt x="823" y="52"/>
                </a:moveTo>
                <a:cubicBezTo>
                  <a:pt x="830" y="51"/>
                  <a:pt x="838" y="48"/>
                  <a:pt x="841" y="42"/>
                </a:cubicBezTo>
                <a:cubicBezTo>
                  <a:pt x="847" y="30"/>
                  <a:pt x="831" y="19"/>
                  <a:pt x="819" y="15"/>
                </a:cubicBezTo>
                <a:cubicBezTo>
                  <a:pt x="766" y="0"/>
                  <a:pt x="709" y="6"/>
                  <a:pt x="655" y="10"/>
                </a:cubicBezTo>
                <a:cubicBezTo>
                  <a:pt x="437" y="26"/>
                  <a:pt x="218" y="12"/>
                  <a:pt x="0" y="33"/>
                </a:cubicBezTo>
                <a:cubicBezTo>
                  <a:pt x="41" y="62"/>
                  <a:pt x="84" y="92"/>
                  <a:pt x="133" y="104"/>
                </a:cubicBezTo>
                <a:cubicBezTo>
                  <a:pt x="160" y="112"/>
                  <a:pt x="189" y="113"/>
                  <a:pt x="217" y="114"/>
                </a:cubicBezTo>
                <a:cubicBezTo>
                  <a:pt x="347" y="120"/>
                  <a:pt x="478" y="127"/>
                  <a:pt x="607" y="104"/>
                </a:cubicBezTo>
                <a:cubicBezTo>
                  <a:pt x="649" y="97"/>
                  <a:pt x="690" y="86"/>
                  <a:pt x="732" y="76"/>
                </a:cubicBezTo>
                <a:cubicBezTo>
                  <a:pt x="762" y="68"/>
                  <a:pt x="793" y="60"/>
                  <a:pt x="823" y="52"/>
                </a:cubicBezTo>
                <a:close/>
              </a:path>
            </a:pathLst>
          </a:custGeom>
          <a:solidFill>
            <a:srgbClr val="C9EAFB"/>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27"/>
          <p:cNvGrpSpPr/>
          <p:nvPr/>
        </p:nvGrpSpPr>
        <p:grpSpPr>
          <a:xfrm>
            <a:off x="9308252" y="1372419"/>
            <a:ext cx="1101723" cy="592913"/>
            <a:chOff x="7880351" y="1081088"/>
            <a:chExt cx="831849" cy="447675"/>
          </a:xfrm>
        </p:grpSpPr>
        <p:sp>
          <p:nvSpPr>
            <p:cNvPr id="46" name="Freeform 98"/>
            <p:cNvSpPr/>
            <p:nvPr/>
          </p:nvSpPr>
          <p:spPr bwMode="auto">
            <a:xfrm>
              <a:off x="7880351" y="1081088"/>
              <a:ext cx="831849" cy="447675"/>
            </a:xfrm>
            <a:custGeom>
              <a:avLst/>
              <a:gdLst>
                <a:gd name="T0" fmla="*/ 125 w 294"/>
                <a:gd name="T1" fmla="*/ 41 h 157"/>
                <a:gd name="T2" fmla="*/ 61 w 294"/>
                <a:gd name="T3" fmla="*/ 18 h 157"/>
                <a:gd name="T4" fmla="*/ 21 w 294"/>
                <a:gd name="T5" fmla="*/ 73 h 157"/>
                <a:gd name="T6" fmla="*/ 6 w 294"/>
                <a:gd name="T7" fmla="*/ 107 h 157"/>
                <a:gd name="T8" fmla="*/ 39 w 294"/>
                <a:gd name="T9" fmla="*/ 130 h 157"/>
                <a:gd name="T10" fmla="*/ 81 w 294"/>
                <a:gd name="T11" fmla="*/ 125 h 157"/>
                <a:gd name="T12" fmla="*/ 143 w 294"/>
                <a:gd name="T13" fmla="*/ 157 h 157"/>
                <a:gd name="T14" fmla="*/ 198 w 294"/>
                <a:gd name="T15" fmla="*/ 118 h 157"/>
                <a:gd name="T16" fmla="*/ 256 w 294"/>
                <a:gd name="T17" fmla="*/ 122 h 157"/>
                <a:gd name="T18" fmla="*/ 292 w 294"/>
                <a:gd name="T19" fmla="*/ 79 h 157"/>
                <a:gd name="T20" fmla="*/ 258 w 294"/>
                <a:gd name="T21" fmla="*/ 37 h 157"/>
                <a:gd name="T22" fmla="*/ 190 w 294"/>
                <a:gd name="T23" fmla="*/ 1 h 157"/>
                <a:gd name="T24" fmla="*/ 125 w 294"/>
                <a:gd name="T25"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4" h="157">
                  <a:moveTo>
                    <a:pt x="125" y="41"/>
                  </a:moveTo>
                  <a:cubicBezTo>
                    <a:pt x="111" y="21"/>
                    <a:pt x="84" y="11"/>
                    <a:pt x="61" y="18"/>
                  </a:cubicBezTo>
                  <a:cubicBezTo>
                    <a:pt x="38" y="25"/>
                    <a:pt x="21" y="48"/>
                    <a:pt x="21" y="73"/>
                  </a:cubicBezTo>
                  <a:cubicBezTo>
                    <a:pt x="7" y="76"/>
                    <a:pt x="0" y="94"/>
                    <a:pt x="6" y="107"/>
                  </a:cubicBezTo>
                  <a:cubicBezTo>
                    <a:pt x="11" y="120"/>
                    <a:pt x="25" y="128"/>
                    <a:pt x="39" y="130"/>
                  </a:cubicBezTo>
                  <a:cubicBezTo>
                    <a:pt x="53" y="131"/>
                    <a:pt x="67" y="128"/>
                    <a:pt x="81" y="125"/>
                  </a:cubicBezTo>
                  <a:cubicBezTo>
                    <a:pt x="96" y="144"/>
                    <a:pt x="119" y="157"/>
                    <a:pt x="143" y="157"/>
                  </a:cubicBezTo>
                  <a:cubicBezTo>
                    <a:pt x="167" y="157"/>
                    <a:pt x="191" y="141"/>
                    <a:pt x="198" y="118"/>
                  </a:cubicBezTo>
                  <a:cubicBezTo>
                    <a:pt x="216" y="126"/>
                    <a:pt x="237" y="129"/>
                    <a:pt x="256" y="122"/>
                  </a:cubicBezTo>
                  <a:cubicBezTo>
                    <a:pt x="275" y="116"/>
                    <a:pt x="291" y="99"/>
                    <a:pt x="292" y="79"/>
                  </a:cubicBezTo>
                  <a:cubicBezTo>
                    <a:pt x="294" y="59"/>
                    <a:pt x="278" y="38"/>
                    <a:pt x="258" y="37"/>
                  </a:cubicBezTo>
                  <a:cubicBezTo>
                    <a:pt x="244" y="14"/>
                    <a:pt x="217" y="0"/>
                    <a:pt x="190" y="1"/>
                  </a:cubicBezTo>
                  <a:cubicBezTo>
                    <a:pt x="163" y="2"/>
                    <a:pt x="137" y="18"/>
                    <a:pt x="125" y="41"/>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99"/>
            <p:cNvSpPr/>
            <p:nvPr/>
          </p:nvSpPr>
          <p:spPr bwMode="auto">
            <a:xfrm>
              <a:off x="7891463" y="1300163"/>
              <a:ext cx="811212" cy="228600"/>
            </a:xfrm>
            <a:custGeom>
              <a:avLst/>
              <a:gdLst>
                <a:gd name="T0" fmla="*/ 250 w 287"/>
                <a:gd name="T1" fmla="*/ 26 h 80"/>
                <a:gd name="T2" fmla="*/ 176 w 287"/>
                <a:gd name="T3" fmla="*/ 7 h 80"/>
                <a:gd name="T4" fmla="*/ 117 w 287"/>
                <a:gd name="T5" fmla="*/ 42 h 80"/>
                <a:gd name="T6" fmla="*/ 63 w 287"/>
                <a:gd name="T7" fmla="*/ 0 h 80"/>
                <a:gd name="T8" fmla="*/ 0 w 287"/>
                <a:gd name="T9" fmla="*/ 21 h 80"/>
                <a:gd name="T10" fmla="*/ 2 w 287"/>
                <a:gd name="T11" fmla="*/ 30 h 80"/>
                <a:gd name="T12" fmla="*/ 35 w 287"/>
                <a:gd name="T13" fmla="*/ 53 h 80"/>
                <a:gd name="T14" fmla="*/ 77 w 287"/>
                <a:gd name="T15" fmla="*/ 48 h 80"/>
                <a:gd name="T16" fmla="*/ 139 w 287"/>
                <a:gd name="T17" fmla="*/ 80 h 80"/>
                <a:gd name="T18" fmla="*/ 194 w 287"/>
                <a:gd name="T19" fmla="*/ 41 h 80"/>
                <a:gd name="T20" fmla="*/ 252 w 287"/>
                <a:gd name="T21" fmla="*/ 45 h 80"/>
                <a:gd name="T22" fmla="*/ 287 w 287"/>
                <a:gd name="T23" fmla="*/ 11 h 80"/>
                <a:gd name="T24" fmla="*/ 250 w 287"/>
                <a:gd name="T25" fmla="*/ 2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7" h="80">
                  <a:moveTo>
                    <a:pt x="250" y="26"/>
                  </a:moveTo>
                  <a:cubicBezTo>
                    <a:pt x="224" y="32"/>
                    <a:pt x="193" y="27"/>
                    <a:pt x="176" y="7"/>
                  </a:cubicBezTo>
                  <a:cubicBezTo>
                    <a:pt x="166" y="29"/>
                    <a:pt x="141" y="44"/>
                    <a:pt x="117" y="42"/>
                  </a:cubicBezTo>
                  <a:cubicBezTo>
                    <a:pt x="92" y="41"/>
                    <a:pt x="70" y="23"/>
                    <a:pt x="63" y="0"/>
                  </a:cubicBezTo>
                  <a:cubicBezTo>
                    <a:pt x="47" y="16"/>
                    <a:pt x="23" y="23"/>
                    <a:pt x="0" y="21"/>
                  </a:cubicBezTo>
                  <a:cubicBezTo>
                    <a:pt x="0" y="24"/>
                    <a:pt x="0" y="27"/>
                    <a:pt x="2" y="30"/>
                  </a:cubicBezTo>
                  <a:cubicBezTo>
                    <a:pt x="7" y="43"/>
                    <a:pt x="21" y="51"/>
                    <a:pt x="35" y="53"/>
                  </a:cubicBezTo>
                  <a:cubicBezTo>
                    <a:pt x="49" y="54"/>
                    <a:pt x="63" y="51"/>
                    <a:pt x="77" y="48"/>
                  </a:cubicBezTo>
                  <a:cubicBezTo>
                    <a:pt x="92" y="67"/>
                    <a:pt x="115" y="80"/>
                    <a:pt x="139" y="80"/>
                  </a:cubicBezTo>
                  <a:cubicBezTo>
                    <a:pt x="163" y="80"/>
                    <a:pt x="187" y="64"/>
                    <a:pt x="194" y="41"/>
                  </a:cubicBezTo>
                  <a:cubicBezTo>
                    <a:pt x="212" y="49"/>
                    <a:pt x="233" y="52"/>
                    <a:pt x="252" y="45"/>
                  </a:cubicBezTo>
                  <a:cubicBezTo>
                    <a:pt x="268" y="40"/>
                    <a:pt x="282" y="27"/>
                    <a:pt x="287" y="11"/>
                  </a:cubicBezTo>
                  <a:cubicBezTo>
                    <a:pt x="275" y="17"/>
                    <a:pt x="263" y="23"/>
                    <a:pt x="250" y="26"/>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33"/>
          <p:cNvGrpSpPr/>
          <p:nvPr/>
        </p:nvGrpSpPr>
        <p:grpSpPr>
          <a:xfrm>
            <a:off x="5724499" y="873238"/>
            <a:ext cx="984250" cy="541337"/>
            <a:chOff x="6365875" y="852488"/>
            <a:chExt cx="984250" cy="541337"/>
          </a:xfrm>
        </p:grpSpPr>
        <p:sp>
          <p:nvSpPr>
            <p:cNvPr id="49" name="Freeform 113"/>
            <p:cNvSpPr/>
            <p:nvPr/>
          </p:nvSpPr>
          <p:spPr bwMode="auto">
            <a:xfrm>
              <a:off x="6365875" y="852488"/>
              <a:ext cx="984250" cy="541337"/>
            </a:xfrm>
            <a:custGeom>
              <a:avLst/>
              <a:gdLst>
                <a:gd name="T0" fmla="*/ 188 w 349"/>
                <a:gd name="T1" fmla="*/ 146 h 190"/>
                <a:gd name="T2" fmla="*/ 232 w 349"/>
                <a:gd name="T3" fmla="*/ 177 h 190"/>
                <a:gd name="T4" fmla="*/ 291 w 349"/>
                <a:gd name="T5" fmla="*/ 131 h 190"/>
                <a:gd name="T6" fmla="*/ 339 w 349"/>
                <a:gd name="T7" fmla="*/ 71 h 190"/>
                <a:gd name="T8" fmla="*/ 264 w 349"/>
                <a:gd name="T9" fmla="*/ 54 h 190"/>
                <a:gd name="T10" fmla="*/ 159 w 349"/>
                <a:gd name="T11" fmla="*/ 48 h 190"/>
                <a:gd name="T12" fmla="*/ 76 w 349"/>
                <a:gd name="T13" fmla="*/ 11 h 190"/>
                <a:gd name="T14" fmla="*/ 35 w 349"/>
                <a:gd name="T15" fmla="*/ 92 h 190"/>
                <a:gd name="T16" fmla="*/ 2 w 349"/>
                <a:gd name="T17" fmla="*/ 105 h 190"/>
                <a:gd name="T18" fmla="*/ 23 w 349"/>
                <a:gd name="T19" fmla="*/ 138 h 190"/>
                <a:gd name="T20" fmla="*/ 64 w 349"/>
                <a:gd name="T21" fmla="*/ 135 h 190"/>
                <a:gd name="T22" fmla="*/ 122 w 349"/>
                <a:gd name="T23" fmla="*/ 188 h 190"/>
                <a:gd name="T24" fmla="*/ 188 w 349"/>
                <a:gd name="T25" fmla="*/ 14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9" h="190">
                  <a:moveTo>
                    <a:pt x="188" y="146"/>
                  </a:moveTo>
                  <a:cubicBezTo>
                    <a:pt x="201" y="159"/>
                    <a:pt x="214" y="173"/>
                    <a:pt x="232" y="177"/>
                  </a:cubicBezTo>
                  <a:cubicBezTo>
                    <a:pt x="260" y="184"/>
                    <a:pt x="291" y="160"/>
                    <a:pt x="291" y="131"/>
                  </a:cubicBezTo>
                  <a:cubicBezTo>
                    <a:pt x="321" y="134"/>
                    <a:pt x="349" y="100"/>
                    <a:pt x="339" y="71"/>
                  </a:cubicBezTo>
                  <a:cubicBezTo>
                    <a:pt x="329" y="43"/>
                    <a:pt x="286" y="32"/>
                    <a:pt x="264" y="54"/>
                  </a:cubicBezTo>
                  <a:cubicBezTo>
                    <a:pt x="241" y="21"/>
                    <a:pt x="186" y="18"/>
                    <a:pt x="159" y="48"/>
                  </a:cubicBezTo>
                  <a:cubicBezTo>
                    <a:pt x="146" y="17"/>
                    <a:pt x="108" y="0"/>
                    <a:pt x="76" y="11"/>
                  </a:cubicBezTo>
                  <a:cubicBezTo>
                    <a:pt x="45" y="22"/>
                    <a:pt x="25" y="60"/>
                    <a:pt x="35" y="92"/>
                  </a:cubicBezTo>
                  <a:cubicBezTo>
                    <a:pt x="24" y="83"/>
                    <a:pt x="5" y="91"/>
                    <a:pt x="2" y="105"/>
                  </a:cubicBezTo>
                  <a:cubicBezTo>
                    <a:pt x="0" y="119"/>
                    <a:pt x="10" y="133"/>
                    <a:pt x="23" y="138"/>
                  </a:cubicBezTo>
                  <a:cubicBezTo>
                    <a:pt x="36" y="143"/>
                    <a:pt x="51" y="140"/>
                    <a:pt x="64" y="135"/>
                  </a:cubicBezTo>
                  <a:cubicBezTo>
                    <a:pt x="69" y="162"/>
                    <a:pt x="94" y="185"/>
                    <a:pt x="122" y="188"/>
                  </a:cubicBezTo>
                  <a:cubicBezTo>
                    <a:pt x="150" y="190"/>
                    <a:pt x="178" y="173"/>
                    <a:pt x="188" y="146"/>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14"/>
            <p:cNvSpPr/>
            <p:nvPr/>
          </p:nvSpPr>
          <p:spPr bwMode="auto">
            <a:xfrm>
              <a:off x="6365875" y="1122363"/>
              <a:ext cx="955675" cy="271462"/>
            </a:xfrm>
            <a:custGeom>
              <a:avLst/>
              <a:gdLst>
                <a:gd name="T0" fmla="*/ 339 w 339"/>
                <a:gd name="T1" fmla="*/ 0 h 95"/>
                <a:gd name="T2" fmla="*/ 324 w 339"/>
                <a:gd name="T3" fmla="*/ 8 h 95"/>
                <a:gd name="T4" fmla="*/ 281 w 339"/>
                <a:gd name="T5" fmla="*/ 7 h 95"/>
                <a:gd name="T6" fmla="*/ 243 w 339"/>
                <a:gd name="T7" fmla="*/ 38 h 95"/>
                <a:gd name="T8" fmla="*/ 228 w 339"/>
                <a:gd name="T9" fmla="*/ 45 h 95"/>
                <a:gd name="T10" fmla="*/ 213 w 339"/>
                <a:gd name="T11" fmla="*/ 40 h 95"/>
                <a:gd name="T12" fmla="*/ 184 w 339"/>
                <a:gd name="T13" fmla="*/ 26 h 95"/>
                <a:gd name="T14" fmla="*/ 157 w 339"/>
                <a:gd name="T15" fmla="*/ 52 h 95"/>
                <a:gd name="T16" fmla="*/ 121 w 339"/>
                <a:gd name="T17" fmla="*/ 62 h 95"/>
                <a:gd name="T18" fmla="*/ 88 w 339"/>
                <a:gd name="T19" fmla="*/ 42 h 95"/>
                <a:gd name="T20" fmla="*/ 68 w 339"/>
                <a:gd name="T21" fmla="*/ 9 h 95"/>
                <a:gd name="T22" fmla="*/ 22 w 339"/>
                <a:gd name="T23" fmla="*/ 20 h 95"/>
                <a:gd name="T24" fmla="*/ 2 w 339"/>
                <a:gd name="T25" fmla="*/ 11 h 95"/>
                <a:gd name="T26" fmla="*/ 23 w 339"/>
                <a:gd name="T27" fmla="*/ 43 h 95"/>
                <a:gd name="T28" fmla="*/ 64 w 339"/>
                <a:gd name="T29" fmla="*/ 40 h 95"/>
                <a:gd name="T30" fmla="*/ 122 w 339"/>
                <a:gd name="T31" fmla="*/ 93 h 95"/>
                <a:gd name="T32" fmla="*/ 188 w 339"/>
                <a:gd name="T33" fmla="*/ 51 h 95"/>
                <a:gd name="T34" fmla="*/ 232 w 339"/>
                <a:gd name="T35" fmla="*/ 82 h 95"/>
                <a:gd name="T36" fmla="*/ 291 w 339"/>
                <a:gd name="T37" fmla="*/ 36 h 95"/>
                <a:gd name="T38" fmla="*/ 339 w 339"/>
                <a:gd name="T3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95">
                  <a:moveTo>
                    <a:pt x="339" y="0"/>
                  </a:moveTo>
                  <a:cubicBezTo>
                    <a:pt x="334" y="3"/>
                    <a:pt x="329" y="6"/>
                    <a:pt x="324" y="8"/>
                  </a:cubicBezTo>
                  <a:cubicBezTo>
                    <a:pt x="310" y="13"/>
                    <a:pt x="294" y="14"/>
                    <a:pt x="281" y="7"/>
                  </a:cubicBezTo>
                  <a:cubicBezTo>
                    <a:pt x="269" y="18"/>
                    <a:pt x="256" y="28"/>
                    <a:pt x="243" y="38"/>
                  </a:cubicBezTo>
                  <a:cubicBezTo>
                    <a:pt x="239" y="41"/>
                    <a:pt x="234" y="45"/>
                    <a:pt x="228" y="45"/>
                  </a:cubicBezTo>
                  <a:cubicBezTo>
                    <a:pt x="223" y="45"/>
                    <a:pt x="218" y="43"/>
                    <a:pt x="213" y="40"/>
                  </a:cubicBezTo>
                  <a:cubicBezTo>
                    <a:pt x="204" y="36"/>
                    <a:pt x="194" y="31"/>
                    <a:pt x="184" y="26"/>
                  </a:cubicBezTo>
                  <a:cubicBezTo>
                    <a:pt x="176" y="36"/>
                    <a:pt x="168" y="45"/>
                    <a:pt x="157" y="52"/>
                  </a:cubicBezTo>
                  <a:cubicBezTo>
                    <a:pt x="146" y="59"/>
                    <a:pt x="133" y="64"/>
                    <a:pt x="121" y="62"/>
                  </a:cubicBezTo>
                  <a:cubicBezTo>
                    <a:pt x="108" y="60"/>
                    <a:pt x="96" y="52"/>
                    <a:pt x="88" y="42"/>
                  </a:cubicBezTo>
                  <a:cubicBezTo>
                    <a:pt x="79" y="33"/>
                    <a:pt x="73" y="21"/>
                    <a:pt x="68" y="9"/>
                  </a:cubicBezTo>
                  <a:cubicBezTo>
                    <a:pt x="53" y="16"/>
                    <a:pt x="38" y="22"/>
                    <a:pt x="22" y="20"/>
                  </a:cubicBezTo>
                  <a:cubicBezTo>
                    <a:pt x="15" y="19"/>
                    <a:pt x="8" y="16"/>
                    <a:pt x="2" y="11"/>
                  </a:cubicBezTo>
                  <a:cubicBezTo>
                    <a:pt x="0" y="25"/>
                    <a:pt x="10" y="38"/>
                    <a:pt x="23" y="43"/>
                  </a:cubicBezTo>
                  <a:cubicBezTo>
                    <a:pt x="36" y="48"/>
                    <a:pt x="51" y="45"/>
                    <a:pt x="64" y="40"/>
                  </a:cubicBezTo>
                  <a:cubicBezTo>
                    <a:pt x="69" y="67"/>
                    <a:pt x="94" y="90"/>
                    <a:pt x="122" y="93"/>
                  </a:cubicBezTo>
                  <a:cubicBezTo>
                    <a:pt x="150" y="95"/>
                    <a:pt x="178" y="78"/>
                    <a:pt x="188" y="51"/>
                  </a:cubicBezTo>
                  <a:cubicBezTo>
                    <a:pt x="201" y="64"/>
                    <a:pt x="214" y="78"/>
                    <a:pt x="232" y="82"/>
                  </a:cubicBezTo>
                  <a:cubicBezTo>
                    <a:pt x="260" y="89"/>
                    <a:pt x="291" y="65"/>
                    <a:pt x="291" y="36"/>
                  </a:cubicBezTo>
                  <a:cubicBezTo>
                    <a:pt x="313" y="38"/>
                    <a:pt x="333" y="21"/>
                    <a:pt x="339" y="0"/>
                  </a:cubicBezTo>
                  <a:close/>
                </a:path>
              </a:pathLst>
            </a:custGeom>
            <a:solidFill>
              <a:srgbClr val="D6EFFB"/>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049166"/>
                                        </p:tgtEl>
                                        <p:attrNameLst>
                                          <p:attrName>style.visibility</p:attrName>
                                        </p:attrNameLst>
                                      </p:cBhvr>
                                      <p:to>
                                        <p:strVal val="visible"/>
                                      </p:to>
                                    </p:set>
                                    <p:animEffect transition="in" filter="fade">
                                      <p:cBhvr>
                                        <p:cTn id="7" dur="500"/>
                                        <p:tgtEl>
                                          <p:spTgt spid="1049166"/>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049164"/>
                                        </p:tgtEl>
                                        <p:attrNameLst>
                                          <p:attrName>style.visibility</p:attrName>
                                        </p:attrNameLst>
                                      </p:cBhvr>
                                      <p:to>
                                        <p:strVal val="visible"/>
                                      </p:to>
                                    </p:set>
                                    <p:animEffect transition="in" filter="wipe(left)">
                                      <p:cBhvr>
                                        <p:cTn id="10" dur="500"/>
                                        <p:tgtEl>
                                          <p:spTgt spid="1049164"/>
                                        </p:tgtEl>
                                      </p:cBhvr>
                                    </p:animEffect>
                                  </p:childTnLst>
                                </p:cTn>
                              </p:par>
                              <p:par>
                                <p:cTn id="11" presetID="22" presetClass="entr" presetSubtype="8" fill="hold" nodeType="withEffect">
                                  <p:stCondLst>
                                    <p:cond delay="600"/>
                                  </p:stCondLst>
                                  <p:childTnLst>
                                    <p:set>
                                      <p:cBhvr>
                                        <p:cTn id="12" dur="1" fill="hold">
                                          <p:stCondLst>
                                            <p:cond delay="0"/>
                                          </p:stCondLst>
                                        </p:cTn>
                                        <p:tgtEl>
                                          <p:spTgt spid="3145738"/>
                                        </p:tgtEl>
                                        <p:attrNameLst>
                                          <p:attrName>style.visibility</p:attrName>
                                        </p:attrNameLst>
                                      </p:cBhvr>
                                      <p:to>
                                        <p:strVal val="visible"/>
                                      </p:to>
                                    </p:set>
                                    <p:animEffect transition="in" filter="wipe(left)">
                                      <p:cBhvr>
                                        <p:cTn id="13" dur="500"/>
                                        <p:tgtEl>
                                          <p:spTgt spid="3145738"/>
                                        </p:tgtEl>
                                      </p:cBhvr>
                                    </p:animEffect>
                                  </p:childTnLst>
                                </p:cTn>
                              </p:par>
                              <p:par>
                                <p:cTn id="14" presetID="10" presetClass="entr" presetSubtype="0" fill="hold" grpId="0" nodeType="withEffect" nodePh="1">
                                  <p:stCondLst>
                                    <p:cond delay="800"/>
                                  </p:stCondLst>
                                  <p:endCondLst>
                                    <p:cond evt="begin" delay="0">
                                      <p:tn val="14"/>
                                    </p:cond>
                                  </p:endCondLst>
                                  <p:iterate type="wd">
                                    <p:tmPct val="10000"/>
                                  </p:iterate>
                                  <p:childTnLst>
                                    <p:set>
                                      <p:cBhvr>
                                        <p:cTn id="15" dur="1" fill="hold">
                                          <p:stCondLst>
                                            <p:cond delay="0"/>
                                          </p:stCondLst>
                                        </p:cTn>
                                        <p:tgtEl>
                                          <p:spTgt spid="1049165"/>
                                        </p:tgtEl>
                                        <p:attrNameLst>
                                          <p:attrName>style.visibility</p:attrName>
                                        </p:attrNameLst>
                                      </p:cBhvr>
                                      <p:to>
                                        <p:strVal val="visible"/>
                                      </p:to>
                                    </p:set>
                                    <p:animEffect transition="in" filter="fade">
                                      <p:cBhvr>
                                        <p:cTn id="16" dur="500"/>
                                        <p:tgtEl>
                                          <p:spTgt spid="1049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64" grpId="0"/>
      <p:bldP spid="1049165" grpId="0"/>
      <p:bldP spid="1049166"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11"/>
  <p:tag name="PAMAINTYPE" val="5"/>
  <p:tag name="PATYPE" val="247"/>
  <p:tag name="PASUBTYPE" val="249"/>
  <p:tag name="RESOURCELIBID_SHAPE" val="53794"/>
  <p:tag name="RESOURCELIB_SHAPETYPE" val="5"/>
</p:tagLst>
</file>

<file path=ppt/tags/tag10.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51019131715"/>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50516230504"/>
  <p:tag name="MH_LIBRARY" val="CONTENTS"/>
  <p:tag name="MH_TYPE" val="OTHERS"/>
  <p:tag name="ID" val="545812"/>
</p:tagLst>
</file>

<file path=ppt/tags/tag20.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Other"/>
  <p:tag name="MH_ORDER" val="11"/>
</p:tagLst>
</file>

<file path=ppt/tags/tag27.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Other"/>
  <p:tag name="MH_ORDER" val="12"/>
</p:tagLst>
</file>

<file path=ppt/tags/tag28.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Other"/>
  <p:tag name="MH_ORDER" val="7"/>
</p:tagLst>
</file>

<file path=ppt/tags/tag29.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Other"/>
  <p:tag name="MH_ORDER" val="8"/>
</p:tagLst>
</file>

<file path=ppt/tags/tag3.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SubTitle"/>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Other"/>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Other"/>
  <p:tag name="MH_ORDER" val="6"/>
</p:tagLst>
</file>

<file path=ppt/tags/tag33.xml><?xml version="1.0" encoding="utf-8"?>
<p:tagLst xmlns:a="http://schemas.openxmlformats.org/drawingml/2006/main" xmlns:r="http://schemas.openxmlformats.org/officeDocument/2006/relationships" xmlns:p="http://schemas.openxmlformats.org/presentationml/2006/main">
  <p:tag name="MH" val="20151019133200"/>
  <p:tag name="MH_LIBRARY" val="GRAPHIC"/>
  <p:tag name="MH_TYPE" val="SubTitle"/>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0715221728"/>
  <p:tag name="MH_LIBRARY" val="CONTENTS"/>
  <p:tag name="MH_TYPE" val="NUMBER"/>
  <p:tag name="ID" val="553516"/>
  <p:tag name="MH_ORDER" val="1"/>
</p:tagLst>
</file>

<file path=ppt/theme/theme1.xml><?xml version="1.0" encoding="utf-8"?>
<a:theme xmlns:a="http://schemas.openxmlformats.org/drawingml/2006/main" name="Office 主题​​">
  <a:themeElements>
    <a:clrScheme name="快乐的家庭">
      <a:dk1>
        <a:sysClr val="windowText" lastClr="000000"/>
      </a:dk1>
      <a:lt1>
        <a:sysClr val="window" lastClr="FFFFFF"/>
      </a:lt1>
      <a:dk2>
        <a:srgbClr val="44546A"/>
      </a:dk2>
      <a:lt2>
        <a:srgbClr val="E7E6E6"/>
      </a:lt2>
      <a:accent1>
        <a:srgbClr val="B6705C"/>
      </a:accent1>
      <a:accent2>
        <a:srgbClr val="A4BB5D"/>
      </a:accent2>
      <a:accent3>
        <a:srgbClr val="F27048"/>
      </a:accent3>
      <a:accent4>
        <a:srgbClr val="FFD842"/>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783</TotalTime>
  <Words>1699</Words>
  <Application>Microsoft Office PowerPoint</Application>
  <PresentationFormat>宽屏</PresentationFormat>
  <Paragraphs>201</Paragraphs>
  <Slides>26</Slides>
  <Notes>11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Myriad Pro</vt:lpstr>
      <vt:lpstr>等线</vt:lpstr>
      <vt:lpstr>等线 Light</vt:lpstr>
      <vt:lpstr>黑体</vt:lpstr>
      <vt:lpstr>宋体</vt:lpstr>
      <vt:lpstr>微软雅黑</vt:lpstr>
      <vt:lpstr>微软雅黑</vt:lpstr>
      <vt:lpstr>Arial</vt:lpstr>
      <vt:lpstr>Calibri</vt:lpstr>
      <vt:lpstr>Century Gothic</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xiaofan Zhou</dc:creator>
  <cp:lastModifiedBy>lee elizabeth</cp:lastModifiedBy>
  <cp:revision>104</cp:revision>
  <dcterms:created xsi:type="dcterms:W3CDTF">2018-02-24T19:02:03Z</dcterms:created>
  <dcterms:modified xsi:type="dcterms:W3CDTF">2023-04-03T06:24:19Z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y fmtid="{D5CDD505-2E9C-101B-9397-08002B2CF9AE}" pid="3" name="KSOTemplateUUID">
    <vt:lpwstr>v1.0_mb_QvnNN7/m7tqdCOjQsSFuFA==</vt:lpwstr>
  </property>
  <property fmtid="{D5CDD505-2E9C-101B-9397-08002B2CF9AE}" pid="4" name="ICV">
    <vt:lpwstr>8ab8518e31b34205bbf461da652cacd4</vt:lpwstr>
  </property>
</Properties>
</file>